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80" r:id="rId18"/>
    <p:sldId id="273" r:id="rId19"/>
    <p:sldId id="274" r:id="rId20"/>
    <p:sldId id="275" r:id="rId21"/>
    <p:sldId id="276" r:id="rId22"/>
    <p:sldId id="278"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353"/>
    <a:srgbClr val="505050"/>
    <a:srgbClr val="D8E041"/>
    <a:srgbClr val="28C6A0"/>
    <a:srgbClr val="FF8D6D"/>
    <a:srgbClr val="6154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0D2"/>
          </a:solidFill>
        </a:fill>
      </a:tcStyle>
    </a:wholeTbl>
    <a:band2H>
      <a:tcTxStyle/>
      <a:tcStyle>
        <a:tcBdr/>
        <a:fill>
          <a:solidFill>
            <a:srgbClr val="E8E9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AD3"/>
          </a:solidFill>
        </a:fill>
      </a:tcStyle>
    </a:wholeTbl>
    <a:band2H>
      <a:tcTxStyle/>
      <a:tcStyle>
        <a:tcBdr/>
        <a:fill>
          <a:solidFill>
            <a:srgbClr val="FFED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EBEC"/>
          </a:solidFill>
        </a:fill>
      </a:tcStyle>
    </a:wholeTbl>
    <a:band2H>
      <a:tcTxStyle/>
      <a:tcStyle>
        <a:tcBdr/>
        <a:fill>
          <a:solidFill>
            <a:srgbClr val="F5F5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193" autoAdjust="0"/>
  </p:normalViewPr>
  <p:slideViewPr>
    <p:cSldViewPr snapToGrid="0">
      <p:cViewPr varScale="1">
        <p:scale>
          <a:sx n="88" d="100"/>
          <a:sy n="88" d="100"/>
        </p:scale>
        <p:origin x="96"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autoTitleDeleted val="1"/>
    <c:plotArea>
      <c:layout>
        <c:manualLayout>
          <c:layoutTarget val="inner"/>
          <c:xMode val="edge"/>
          <c:yMode val="edge"/>
          <c:x val="0.26475300000000002"/>
          <c:y val="0.34031800000000001"/>
          <c:w val="0.48280099999999998"/>
          <c:h val="0.64718200000000004"/>
        </c:manualLayout>
      </c:layout>
      <c:pieChart>
        <c:varyColors val="0"/>
        <c:ser>
          <c:idx val="0"/>
          <c:order val="0"/>
          <c:tx>
            <c:strRef>
              <c:f>Sheet1!$A$2</c:f>
              <c:strCache>
                <c:ptCount val="1"/>
                <c:pt idx="0">
                  <c:v>Sales</c:v>
                </c:pt>
              </c:strCache>
            </c:strRef>
          </c:tx>
          <c:spPr>
            <a:solidFill>
              <a:srgbClr val="28C6A0"/>
            </a:solidFill>
            <a:ln w="12700" cap="flat">
              <a:noFill/>
              <a:miter lim="400000"/>
            </a:ln>
            <a:effectLst/>
          </c:spPr>
          <c:dPt>
            <c:idx val="0"/>
            <c:bubble3D val="0"/>
          </c:dPt>
          <c:dPt>
            <c:idx val="1"/>
            <c:bubble3D val="0"/>
            <c:spPr>
              <a:solidFill>
                <a:srgbClr val="6154B2"/>
              </a:solidFill>
              <a:ln w="12700" cap="flat">
                <a:noFill/>
                <a:miter lim="400000"/>
              </a:ln>
              <a:effectLst/>
            </c:spPr>
          </c:dPt>
          <c:dPt>
            <c:idx val="2"/>
            <c:bubble3D val="0"/>
            <c:spPr>
              <a:solidFill>
                <a:schemeClr val="accent3"/>
              </a:solidFill>
              <a:ln w="12700" cap="flat">
                <a:noFill/>
                <a:miter lim="400000"/>
              </a:ln>
              <a:effectLst/>
            </c:spPr>
          </c:dPt>
          <c:dPt>
            <c:idx val="3"/>
            <c:bubble3D val="0"/>
            <c:spPr>
              <a:solidFill>
                <a:srgbClr val="D8E041"/>
              </a:solidFill>
              <a:ln w="12700" cap="flat">
                <a:noFill/>
                <a:miter lim="400000"/>
              </a:ln>
              <a:effectLst/>
            </c:spPr>
          </c:dPt>
          <c:dLbls>
            <c:dLbl>
              <c:idx val="0"/>
              <c:numFmt formatCode="0%" sourceLinked="0"/>
              <c:spPr/>
              <c:txPr>
                <a:bodyPr/>
                <a:lstStyle/>
                <a:p>
                  <a:pPr>
                    <a:defRPr sz="1100" b="1" i="0" u="none" strike="noStrike">
                      <a:solidFill>
                        <a:srgbClr val="FFFFFF"/>
                      </a:solidFill>
                      <a:latin typeface="Arial"/>
                    </a:defRPr>
                  </a:pPr>
                  <a:endParaRPr lang="en-US"/>
                </a:p>
              </c:txPr>
              <c:dLblPos val="inEnd"/>
              <c:showLegendKey val="0"/>
              <c:showVal val="0"/>
              <c:showCatName val="0"/>
              <c:showSerName val="0"/>
              <c:showPercent val="1"/>
              <c:showBubbleSize val="0"/>
            </c:dLbl>
            <c:dLbl>
              <c:idx val="1"/>
              <c:numFmt formatCode="0%" sourceLinked="0"/>
              <c:spPr/>
              <c:txPr>
                <a:bodyPr/>
                <a:lstStyle/>
                <a:p>
                  <a:pPr>
                    <a:defRPr sz="1100" b="1" i="0" u="none" strike="noStrike">
                      <a:solidFill>
                        <a:srgbClr val="FFFFFF"/>
                      </a:solidFill>
                      <a:latin typeface="Arial"/>
                    </a:defRPr>
                  </a:pPr>
                  <a:endParaRPr lang="en-US"/>
                </a:p>
              </c:txPr>
              <c:dLblPos val="inEnd"/>
              <c:showLegendKey val="0"/>
              <c:showVal val="0"/>
              <c:showCatName val="0"/>
              <c:showSerName val="0"/>
              <c:showPercent val="1"/>
              <c:showBubbleSize val="0"/>
            </c:dLbl>
            <c:dLbl>
              <c:idx val="2"/>
              <c:numFmt formatCode="0%" sourceLinked="0"/>
              <c:spPr/>
              <c:txPr>
                <a:bodyPr/>
                <a:lstStyle/>
                <a:p>
                  <a:pPr>
                    <a:defRPr sz="1100" b="1" i="0" u="none" strike="noStrike">
                      <a:solidFill>
                        <a:srgbClr val="FFFFFF"/>
                      </a:solidFill>
                      <a:latin typeface="Arial"/>
                    </a:defRPr>
                  </a:pPr>
                  <a:endParaRPr lang="en-US"/>
                </a:p>
              </c:txPr>
              <c:dLblPos val="inEnd"/>
              <c:showLegendKey val="0"/>
              <c:showVal val="0"/>
              <c:showCatName val="0"/>
              <c:showSerName val="0"/>
              <c:showPercent val="1"/>
              <c:showBubbleSize val="0"/>
            </c:dLbl>
            <c:dLbl>
              <c:idx val="3"/>
              <c:numFmt formatCode="0%" sourceLinked="0"/>
              <c:spPr/>
              <c:txPr>
                <a:bodyPr/>
                <a:lstStyle/>
                <a:p>
                  <a:pPr>
                    <a:defRPr sz="1100" b="1" i="0" u="none" strike="noStrike">
                      <a:solidFill>
                        <a:srgbClr val="FFFFFF"/>
                      </a:solidFill>
                      <a:latin typeface="Arial"/>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a:defRPr sz="1100" b="1" i="0" u="none" strike="noStrike">
                    <a:solidFill>
                      <a:srgbClr val="FFFFFF"/>
                    </a:solidFill>
                    <a:latin typeface="Arial"/>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Annual Revenue</c:v>
                </c:pt>
                <c:pt idx="1">
                  <c:v>Processed Data Type</c:v>
                </c:pt>
                <c:pt idx="2">
                  <c:v>Deployment Model</c:v>
                </c:pt>
                <c:pt idx="3">
                  <c:v>Breach History</c:v>
                </c:pt>
              </c:strCache>
            </c:strRef>
          </c:cat>
          <c:val>
            <c:numRef>
              <c:f>Sheet1!$B$2:$E$2</c:f>
              <c:numCache>
                <c:formatCode>General</c:formatCode>
                <c:ptCount val="4"/>
                <c:pt idx="0">
                  <c:v>40</c:v>
                </c:pt>
                <c:pt idx="1">
                  <c:v>25</c:v>
                </c:pt>
                <c:pt idx="2">
                  <c:v>25</c:v>
                </c:pt>
                <c:pt idx="3">
                  <c:v>10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t"/>
      <c:layout>
        <c:manualLayout>
          <c:xMode val="edge"/>
          <c:yMode val="edge"/>
          <c:x val="0"/>
          <c:y val="0"/>
          <c:w val="1"/>
          <c:h val="0.33316000000000001"/>
        </c:manualLayout>
      </c:layout>
      <c:overlay val="1"/>
      <c:spPr>
        <a:noFill/>
        <a:ln w="12700" cap="flat">
          <a:noFill/>
          <a:miter lim="400000"/>
        </a:ln>
        <a:effectLst/>
      </c:spPr>
      <c:txPr>
        <a:bodyPr rot="0"/>
        <a:lstStyle/>
        <a:p>
          <a:pPr>
            <a:defRPr sz="1400" b="0" i="0" u="none" strike="noStrike">
              <a:solidFill>
                <a:srgbClr val="595959"/>
              </a:solidFill>
              <a:latin typeface="Gill Sans"/>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a:defRPr sz="1200" b="0" i="0" u="none" strike="noStrike">
                <a:solidFill>
                  <a:srgbClr val="808080"/>
                </a:solidFill>
                <a:latin typeface="Arial"/>
              </a:defRPr>
            </a:pPr>
            <a:r>
              <a:rPr lang="en-GB" sz="1200" b="0" i="0" u="none" strike="noStrike">
                <a:solidFill>
                  <a:srgbClr val="808080"/>
                </a:solidFill>
                <a:latin typeface="Arial"/>
              </a:rPr>
              <a:t>Total Identified vulnerabilities through time</a:t>
            </a:r>
          </a:p>
        </c:rich>
      </c:tx>
      <c:layout>
        <c:manualLayout>
          <c:xMode val="edge"/>
          <c:yMode val="edge"/>
          <c:x val="0.17102899999999999"/>
          <c:y val="0"/>
          <c:w val="0.657941"/>
          <c:h val="0.18571699999999999"/>
        </c:manualLayout>
      </c:layout>
      <c:overlay val="1"/>
      <c:spPr>
        <a:noFill/>
        <a:effectLst/>
      </c:spPr>
    </c:title>
    <c:autoTitleDeleted val="0"/>
    <c:plotArea>
      <c:layout>
        <c:manualLayout>
          <c:layoutTarget val="inner"/>
          <c:xMode val="edge"/>
          <c:yMode val="edge"/>
          <c:x val="6.1943499999999999E-2"/>
          <c:y val="0.18571699999999999"/>
          <c:w val="0.89097599999999999"/>
          <c:h val="0.70448500000000003"/>
        </c:manualLayout>
      </c:layout>
      <c:lineChart>
        <c:grouping val="standard"/>
        <c:varyColors val="0"/>
        <c:ser>
          <c:idx val="0"/>
          <c:order val="0"/>
          <c:tx>
            <c:strRef>
              <c:f>Sheet1!$B$1</c:f>
              <c:strCache>
                <c:ptCount val="1"/>
                <c:pt idx="0">
                  <c:v>Series1</c:v>
                </c:pt>
              </c:strCache>
            </c:strRef>
          </c:tx>
          <c:spPr>
            <a:ln w="22225" cap="rnd">
              <a:solidFill>
                <a:schemeClr val="accent2"/>
              </a:solidFill>
              <a:prstDash val="solid"/>
              <a:round/>
            </a:ln>
            <a:effectLst/>
          </c:spPr>
          <c:marker>
            <c:symbol val="none"/>
          </c:marker>
          <c:cat>
            <c:strRef>
              <c:f>Sheet1!$A$2:$A$14</c:f>
              <c:strCache>
                <c:ptCount val="13"/>
                <c:pt idx="0">
                  <c:v>Beta</c:v>
                </c:pt>
                <c:pt idx="1">
                  <c:v>CommanderKeen[9418]</c:v>
                </c:pt>
                <c:pt idx="2">
                  <c:v>Digger[9419]</c:v>
                </c:pt>
                <c:pt idx="3">
                  <c:v>EA[9420]</c:v>
                </c:pt>
                <c:pt idx="4">
                  <c:v>Frogger[9421]</c:v>
                </c:pt>
                <c:pt idx="5">
                  <c:v>GoldenAxe[9669]</c:v>
                </c:pt>
                <c:pt idx="6">
                  <c:v>HangOn[10089]</c:v>
                </c:pt>
                <c:pt idx="7">
                  <c:v>IceClimber[10195]</c:v>
                </c:pt>
                <c:pt idx="8">
                  <c:v>JumpMan[10360]</c:v>
                </c:pt>
                <c:pt idx="9">
                  <c:v>Karateka[10459]</c:v>
                </c:pt>
                <c:pt idx="10">
                  <c:v>Lemmings[10571]</c:v>
                </c:pt>
                <c:pt idx="11">
                  <c:v>Monkey Island[10756]</c:v>
                </c:pt>
                <c:pt idx="12">
                  <c:v>NeedForSpeed</c:v>
                </c:pt>
              </c:strCache>
            </c:strRef>
          </c:cat>
          <c:val>
            <c:numRef>
              <c:f>Sheet1!$B$2:$B$14</c:f>
              <c:numCache>
                <c:formatCode>General</c:formatCode>
                <c:ptCount val="13"/>
                <c:pt idx="0">
                  <c:v>22</c:v>
                </c:pt>
                <c:pt idx="1">
                  <c:v>12</c:v>
                </c:pt>
                <c:pt idx="2">
                  <c:v>8</c:v>
                </c:pt>
                <c:pt idx="3">
                  <c:v>6</c:v>
                </c:pt>
                <c:pt idx="4">
                  <c:v>8</c:v>
                </c:pt>
                <c:pt idx="5">
                  <c:v>6</c:v>
                </c:pt>
                <c:pt idx="6">
                  <c:v>5</c:v>
                </c:pt>
                <c:pt idx="7">
                  <c:v>2</c:v>
                </c:pt>
                <c:pt idx="8">
                  <c:v>3</c:v>
                </c:pt>
                <c:pt idx="9">
                  <c:v>9</c:v>
                </c:pt>
                <c:pt idx="10">
                  <c:v>2</c:v>
                </c:pt>
                <c:pt idx="11">
                  <c:v>3</c:v>
                </c:pt>
                <c:pt idx="12">
                  <c:v>0</c:v>
                </c:pt>
              </c:numCache>
            </c:numRef>
          </c:val>
          <c:smooth val="0"/>
        </c:ser>
        <c:dLbls>
          <c:showLegendKey val="0"/>
          <c:showVal val="0"/>
          <c:showCatName val="0"/>
          <c:showSerName val="0"/>
          <c:showPercent val="0"/>
          <c:showBubbleSize val="0"/>
        </c:dLbls>
        <c:smooth val="0"/>
        <c:axId val="377677816"/>
        <c:axId val="377676640"/>
      </c:lineChart>
      <c:catAx>
        <c:axId val="377677816"/>
        <c:scaling>
          <c:orientation val="minMax"/>
        </c:scaling>
        <c:delete val="0"/>
        <c:axPos val="b"/>
        <c:numFmt formatCode="General" sourceLinked="0"/>
        <c:majorTickMark val="none"/>
        <c:minorTickMark val="none"/>
        <c:tickLblPos val="low"/>
        <c:spPr>
          <a:ln w="12700" cap="flat">
            <a:solidFill>
              <a:srgbClr val="D9D9D9"/>
            </a:solidFill>
            <a:prstDash val="solid"/>
            <a:round/>
          </a:ln>
        </c:spPr>
        <c:txPr>
          <a:bodyPr rot="0"/>
          <a:lstStyle/>
          <a:p>
            <a:pPr>
              <a:defRPr sz="800" b="0" i="0" u="none" strike="noStrike">
                <a:solidFill>
                  <a:srgbClr val="595959"/>
                </a:solidFill>
                <a:latin typeface="Arial"/>
              </a:defRPr>
            </a:pPr>
            <a:endParaRPr lang="en-US"/>
          </a:p>
        </c:txPr>
        <c:crossAx val="377676640"/>
        <c:crosses val="autoZero"/>
        <c:auto val="1"/>
        <c:lblAlgn val="ctr"/>
        <c:lblOffset val="100"/>
        <c:noMultiLvlLbl val="1"/>
      </c:catAx>
      <c:valAx>
        <c:axId val="377676640"/>
        <c:scaling>
          <c:orientation val="minMax"/>
        </c:scaling>
        <c:delete val="0"/>
        <c:axPos val="l"/>
        <c:numFmt formatCode="0" sourceLinked="0"/>
        <c:majorTickMark val="none"/>
        <c:minorTickMark val="none"/>
        <c:tickLblPos val="nextTo"/>
        <c:spPr>
          <a:ln w="12700" cap="flat">
            <a:noFill/>
            <a:prstDash val="solid"/>
            <a:round/>
          </a:ln>
        </c:spPr>
        <c:txPr>
          <a:bodyPr rot="0"/>
          <a:lstStyle/>
          <a:p>
            <a:pPr>
              <a:defRPr sz="900" b="0" i="0" u="none" strike="noStrike">
                <a:solidFill>
                  <a:srgbClr val="595959"/>
                </a:solidFill>
                <a:latin typeface="Arial"/>
              </a:defRPr>
            </a:pPr>
            <a:endParaRPr lang="en-US"/>
          </a:p>
        </c:txPr>
        <c:crossAx val="377677816"/>
        <c:crosses val="autoZero"/>
        <c:crossBetween val="between"/>
        <c:majorUnit val="7.5"/>
        <c:minorUnit val="3.75"/>
      </c:valAx>
      <c:spPr>
        <a:gradFill flip="none" rotWithShape="1">
          <a:gsLst>
            <a:gs pos="0">
              <a:srgbClr val="FFFFFF"/>
            </a:gs>
            <a:gs pos="100000">
              <a:srgbClr val="F2F2F2"/>
            </a:gs>
          </a:gsLst>
          <a:lin ang="5400000" scaled="0"/>
        </a:gradFill>
        <a:ln w="12700" cap="flat">
          <a:noFill/>
          <a:miter lim="400000"/>
        </a:ln>
        <a:effectLst/>
      </c:spPr>
    </c:plotArea>
    <c:plotVisOnly val="1"/>
    <c:dispBlanksAs val="gap"/>
    <c:showDLblsOverMax val="1"/>
  </c:chart>
  <c:spPr>
    <a:solidFill>
      <a:srgbClr val="FFFFFF"/>
    </a:solid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37" name="Shape 18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38" name="Shape 183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4936772"/>
      </p:ext>
    </p:extLst>
  </p:cSld>
  <p:clrMap bg1="lt1" tx1="dk1" bg2="lt2" tx2="dk2" accent1="accent1" accent2="accent2" accent3="accent3" accent4="accent4" accent5="accent5" accent6="accent6" hlink="hlink" folHlink="folHlink"/>
  <p:notesStyle>
    <a:lvl1pPr latinLnBrk="0">
      <a:spcBef>
        <a:spcPts val="600"/>
      </a:spcBef>
      <a:defRPr sz="1100">
        <a:latin typeface="+mn-lt"/>
        <a:ea typeface="+mn-ea"/>
        <a:cs typeface="+mn-cs"/>
        <a:sym typeface="Metric Regular"/>
      </a:defRPr>
    </a:lvl1pPr>
    <a:lvl2pPr indent="228600" latinLnBrk="0">
      <a:spcBef>
        <a:spcPts val="600"/>
      </a:spcBef>
      <a:defRPr sz="1100">
        <a:latin typeface="+mn-lt"/>
        <a:ea typeface="+mn-ea"/>
        <a:cs typeface="+mn-cs"/>
        <a:sym typeface="Metric Regular"/>
      </a:defRPr>
    </a:lvl2pPr>
    <a:lvl3pPr indent="457200" latinLnBrk="0">
      <a:spcBef>
        <a:spcPts val="600"/>
      </a:spcBef>
      <a:defRPr sz="1100">
        <a:latin typeface="+mn-lt"/>
        <a:ea typeface="+mn-ea"/>
        <a:cs typeface="+mn-cs"/>
        <a:sym typeface="Metric Regular"/>
      </a:defRPr>
    </a:lvl3pPr>
    <a:lvl4pPr indent="685800" latinLnBrk="0">
      <a:spcBef>
        <a:spcPts val="600"/>
      </a:spcBef>
      <a:defRPr sz="1100">
        <a:latin typeface="+mn-lt"/>
        <a:ea typeface="+mn-ea"/>
        <a:cs typeface="+mn-cs"/>
        <a:sym typeface="Metric Regular"/>
      </a:defRPr>
    </a:lvl4pPr>
    <a:lvl5pPr indent="914400" latinLnBrk="0">
      <a:spcBef>
        <a:spcPts val="600"/>
      </a:spcBef>
      <a:defRPr sz="1100">
        <a:latin typeface="+mn-lt"/>
        <a:ea typeface="+mn-ea"/>
        <a:cs typeface="+mn-cs"/>
        <a:sym typeface="Metric Regular"/>
      </a:defRPr>
    </a:lvl5pPr>
    <a:lvl6pPr indent="1143000" latinLnBrk="0">
      <a:spcBef>
        <a:spcPts val="600"/>
      </a:spcBef>
      <a:defRPr sz="1100">
        <a:latin typeface="+mn-lt"/>
        <a:ea typeface="+mn-ea"/>
        <a:cs typeface="+mn-cs"/>
        <a:sym typeface="Metric Regular"/>
      </a:defRPr>
    </a:lvl6pPr>
    <a:lvl7pPr indent="1371600" latinLnBrk="0">
      <a:spcBef>
        <a:spcPts val="600"/>
      </a:spcBef>
      <a:defRPr sz="1100">
        <a:latin typeface="+mn-lt"/>
        <a:ea typeface="+mn-ea"/>
        <a:cs typeface="+mn-cs"/>
        <a:sym typeface="Metric Regular"/>
      </a:defRPr>
    </a:lvl7pPr>
    <a:lvl8pPr indent="1600200" latinLnBrk="0">
      <a:spcBef>
        <a:spcPts val="600"/>
      </a:spcBef>
      <a:defRPr sz="1100">
        <a:latin typeface="+mn-lt"/>
        <a:ea typeface="+mn-ea"/>
        <a:cs typeface="+mn-cs"/>
        <a:sym typeface="Metric Regular"/>
      </a:defRPr>
    </a:lvl8pPr>
    <a:lvl9pPr indent="1828800" latinLnBrk="0">
      <a:spcBef>
        <a:spcPts val="600"/>
      </a:spcBef>
      <a:defRPr sz="1100">
        <a:latin typeface="+mn-lt"/>
        <a:ea typeface="+mn-ea"/>
        <a:cs typeface="+mn-cs"/>
        <a:sym typeface="Metric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8" name="Shape 1978"/>
          <p:cNvSpPr>
            <a:spLocks noGrp="1" noRot="1" noChangeAspect="1"/>
          </p:cNvSpPr>
          <p:nvPr>
            <p:ph type="sldImg"/>
          </p:nvPr>
        </p:nvSpPr>
        <p:spPr>
          <a:prstGeom prst="rect">
            <a:avLst/>
          </a:prstGeom>
        </p:spPr>
        <p:txBody>
          <a:bodyPr/>
          <a:lstStyle/>
          <a:p>
            <a:endParaRPr/>
          </a:p>
        </p:txBody>
      </p:sp>
      <p:sp>
        <p:nvSpPr>
          <p:cNvPr id="1979" name="Shape 1979"/>
          <p:cNvSpPr>
            <a:spLocks noGrp="1"/>
          </p:cNvSpPr>
          <p:nvPr>
            <p:ph type="body" sz="quarter" idx="1"/>
          </p:nvPr>
        </p:nvSpPr>
        <p:spPr>
          <a:prstGeom prst="rect">
            <a:avLst/>
          </a:prstGeom>
        </p:spPr>
        <p:txBody>
          <a:bodyPr/>
          <a:lstStyle>
            <a:lvl1pPr marL="45719" indent="-36576">
              <a:buSzPct val="25000"/>
              <a:buFont typeface="Arial"/>
              <a:buChar char=" "/>
            </a:lvl1pPr>
          </a:lstStyle>
          <a:p>
            <a:r>
              <a:rPr lang="en-US" sz="1100" dirty="0" smtClean="0">
                <a:effectLst/>
                <a:latin typeface="+mn-lt"/>
                <a:ea typeface="+mn-ea"/>
                <a:cs typeface="+mn-cs"/>
                <a:sym typeface="Metric Regular"/>
              </a:rPr>
              <a:t>Ruly was speaking about the culture change he had to go through with his team during his Agile DevOps transformation.</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Now I’d like to share with you the adventure we’ve been going through to embed security to our Agile and DevOps frameworks throughout the HPE software portfolio.</a:t>
            </a:r>
            <a:endParaRPr lang="en-GB" sz="1100" dirty="0">
              <a:effectLst/>
              <a:latin typeface="+mn-lt"/>
              <a:ea typeface="+mn-ea"/>
              <a:cs typeface="+mn-cs"/>
              <a:sym typeface="Metric Regular"/>
            </a:endParaRPr>
          </a:p>
        </p:txBody>
      </p:sp>
    </p:spTree>
    <p:extLst>
      <p:ext uri="{BB962C8B-B14F-4D97-AF65-F5344CB8AC3E}">
        <p14:creationId xmlns:p14="http://schemas.microsoft.com/office/powerpoint/2010/main" val="389689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smtClean="0">
                <a:effectLst/>
                <a:latin typeface="+mn-lt"/>
                <a:ea typeface="+mn-ea"/>
                <a:cs typeface="+mn-cs"/>
                <a:sym typeface="Metric Regular"/>
              </a:rPr>
              <a:t>And the change started to happen:</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In </a:t>
            </a:r>
            <a:r>
              <a:rPr lang="en-US" sz="1100" dirty="0" err="1" smtClean="0">
                <a:effectLst/>
                <a:latin typeface="+mn-lt"/>
                <a:ea typeface="+mn-ea"/>
                <a:cs typeface="+mn-cs"/>
                <a:sym typeface="Metric Regular"/>
              </a:rPr>
              <a:t>surverys</a:t>
            </a:r>
            <a:r>
              <a:rPr lang="en-US" sz="1100" dirty="0" smtClean="0">
                <a:effectLst/>
                <a:latin typeface="+mn-lt"/>
                <a:ea typeface="+mn-ea"/>
                <a:cs typeface="+mn-cs"/>
                <a:sym typeface="Metric Regular"/>
              </a:rPr>
              <a:t> we’ve ran post the trainings, 84% of the engineers said they’re able to immediately implement the tools they’ve learned.</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The R&amp;D efforts in analyzing the security testing automation tools results dropped from months to hours.</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The number of identified vulnerabilities in the hands on testing is dropping continuously. The graph here shows a real product that in it’s latest pen test cycle did not succeed to find any new vulnerabilities. </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We’ve seen 30% reduction in the portfolio VS YoY.</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But most important is the heart, or making sure it will not bleed.</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Due to the tight alignment and comprehensive tools and process integration we’ve succeeded to release an official public response of our portfolio impact to </a:t>
            </a:r>
            <a:r>
              <a:rPr lang="en-US" sz="1100" dirty="0" err="1" smtClean="0">
                <a:effectLst/>
                <a:latin typeface="+mn-lt"/>
                <a:ea typeface="+mn-ea"/>
                <a:cs typeface="+mn-cs"/>
                <a:sym typeface="Metric Regular"/>
              </a:rPr>
              <a:t>heartbleed</a:t>
            </a:r>
            <a:r>
              <a:rPr lang="en-US" sz="1100" dirty="0" smtClean="0">
                <a:effectLst/>
                <a:latin typeface="+mn-lt"/>
                <a:ea typeface="+mn-ea"/>
                <a:cs typeface="+mn-cs"/>
                <a:sym typeface="Metric Regular"/>
              </a:rPr>
              <a:t> in less than 48 hours.</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We did not sleep throughout that time but keeping our R&amp;D managers happy, our ITOPS managers happy and most importantly, keeping our customers happy.</a:t>
            </a:r>
            <a:endParaRPr lang="en-GB" sz="1100" dirty="0" smtClean="0">
              <a:effectLst/>
              <a:latin typeface="+mn-lt"/>
              <a:ea typeface="+mn-ea"/>
              <a:cs typeface="+mn-cs"/>
              <a:sym typeface="Metric Regular"/>
            </a:endParaRPr>
          </a:p>
          <a:p>
            <a:endParaRPr lang="en-GB" dirty="0"/>
          </a:p>
        </p:txBody>
      </p:sp>
    </p:spTree>
    <p:extLst>
      <p:ext uri="{BB962C8B-B14F-4D97-AF65-F5344CB8AC3E}">
        <p14:creationId xmlns:p14="http://schemas.microsoft.com/office/powerpoint/2010/main" val="258263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 name="Shape 1988"/>
          <p:cNvSpPr>
            <a:spLocks noGrp="1" noRot="1" noChangeAspect="1"/>
          </p:cNvSpPr>
          <p:nvPr>
            <p:ph type="sldImg"/>
          </p:nvPr>
        </p:nvSpPr>
        <p:spPr>
          <a:xfrm>
            <a:off x="381000" y="685800"/>
            <a:ext cx="6096000" cy="3429000"/>
          </a:xfrm>
          <a:prstGeom prst="rect">
            <a:avLst/>
          </a:prstGeom>
        </p:spPr>
        <p:txBody>
          <a:bodyPr/>
          <a:lstStyle/>
          <a:p>
            <a:endParaRPr/>
          </a:p>
        </p:txBody>
      </p:sp>
      <p:sp>
        <p:nvSpPr>
          <p:cNvPr id="1989" name="Shape 1989"/>
          <p:cNvSpPr>
            <a:spLocks noGrp="1"/>
          </p:cNvSpPr>
          <p:nvPr>
            <p:ph type="body" sz="quarter" idx="1"/>
          </p:nvPr>
        </p:nvSpPr>
        <p:spPr>
          <a:prstGeom prst="rect">
            <a:avLst/>
          </a:prstGeom>
        </p:spPr>
        <p:txBody>
          <a:bodyPr/>
          <a:lstStyle/>
          <a:p>
            <a:r>
              <a:rPr lang="en-US" sz="1100" dirty="0" smtClean="0">
                <a:effectLst/>
                <a:latin typeface="+mn-lt"/>
                <a:ea typeface="+mn-ea"/>
                <a:cs typeface="+mn-cs"/>
                <a:sym typeface="Metric Regular"/>
              </a:rPr>
              <a:t>My name is Tomer Gershoni and in the last 4 years, I’ve been leading the Engineering Security program for the HPE Software business as the head of the “Security &amp; Trust office”.</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In my 15 years in the Information/cyber security industry, I’ve seen a lot of organizations, IT environments, technologies and security solutions to theoretically every security threat that exist out there.</a:t>
            </a:r>
            <a:endParaRPr lang="en-GB" sz="1100" dirty="0">
              <a:effectLst/>
              <a:latin typeface="+mn-lt"/>
              <a:ea typeface="+mn-ea"/>
              <a:cs typeface="+mn-cs"/>
              <a:sym typeface="Metric Regular"/>
            </a:endParaRPr>
          </a:p>
        </p:txBody>
      </p:sp>
    </p:spTree>
    <p:extLst>
      <p:ext uri="{BB962C8B-B14F-4D97-AF65-F5344CB8AC3E}">
        <p14:creationId xmlns:p14="http://schemas.microsoft.com/office/powerpoint/2010/main" val="236967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600"/>
              </a:spcBef>
              <a:spcAft>
                <a:spcPts val="0"/>
              </a:spcAft>
              <a:buClrTx/>
              <a:buSzTx/>
              <a:buFontTx/>
              <a:buNone/>
              <a:tabLst/>
              <a:defRPr/>
            </a:pPr>
            <a:r>
              <a:rPr lang="en-US" sz="1100" dirty="0" smtClean="0">
                <a:effectLst/>
                <a:latin typeface="+mn-lt"/>
                <a:ea typeface="+mn-ea"/>
                <a:cs typeface="+mn-cs"/>
                <a:sym typeface="Metric Regular"/>
              </a:rPr>
              <a:t>But there is one significant point either the IT or Security industries have not succeeded to tackle or resolve, and that is the disconnect between the builders, R&amp;D or IT Operations and defenders, which are mostly the CISOs and their delegates.</a:t>
            </a:r>
            <a:endParaRPr lang="en-GB" sz="1100" dirty="0" smtClean="0">
              <a:effectLst/>
              <a:latin typeface="+mn-lt"/>
              <a:ea typeface="+mn-ea"/>
              <a:cs typeface="+mn-cs"/>
              <a:sym typeface="Metric Regular"/>
            </a:endParaRPr>
          </a:p>
          <a:p>
            <a:endParaRPr lang="en-GB" dirty="0"/>
          </a:p>
        </p:txBody>
      </p:sp>
    </p:spTree>
    <p:extLst>
      <p:ext uri="{BB962C8B-B14F-4D97-AF65-F5344CB8AC3E}">
        <p14:creationId xmlns:p14="http://schemas.microsoft.com/office/powerpoint/2010/main" val="2605499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600"/>
              </a:spcBef>
              <a:spcAft>
                <a:spcPts val="0"/>
              </a:spcAft>
              <a:buClrTx/>
              <a:buSzTx/>
              <a:buFontTx/>
              <a:buNone/>
              <a:tabLst/>
              <a:defRPr/>
            </a:pPr>
            <a:r>
              <a:rPr lang="en-US" sz="1100" dirty="0" smtClean="0">
                <a:effectLst/>
                <a:latin typeface="+mn-lt"/>
                <a:ea typeface="+mn-ea"/>
                <a:cs typeface="+mn-cs"/>
                <a:sym typeface="Metric Regular"/>
              </a:rPr>
              <a:t>When we’ve ran an internal root cause analysis of the problem internally, in HPE SW, we’ve found out that the disconnect is pretty obvious considering the fact that the two communities are using two different Management systems, methodologies and testing tools which run in completely separate echo systems.</a:t>
            </a:r>
            <a:endParaRPr lang="en-GB" sz="1100" dirty="0" smtClean="0">
              <a:effectLst/>
              <a:latin typeface="+mn-lt"/>
              <a:ea typeface="+mn-ea"/>
              <a:cs typeface="+mn-cs"/>
              <a:sym typeface="Metric Regular"/>
            </a:endParaRPr>
          </a:p>
          <a:p>
            <a:endParaRPr lang="en-GB" dirty="0"/>
          </a:p>
        </p:txBody>
      </p:sp>
    </p:spTree>
    <p:extLst>
      <p:ext uri="{BB962C8B-B14F-4D97-AF65-F5344CB8AC3E}">
        <p14:creationId xmlns:p14="http://schemas.microsoft.com/office/powerpoint/2010/main" val="13778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Shape 2093"/>
          <p:cNvSpPr>
            <a:spLocks noGrp="1" noRot="1" noChangeAspect="1"/>
          </p:cNvSpPr>
          <p:nvPr>
            <p:ph type="sldImg"/>
          </p:nvPr>
        </p:nvSpPr>
        <p:spPr>
          <a:xfrm>
            <a:off x="381000" y="685800"/>
            <a:ext cx="6096000" cy="3429000"/>
          </a:xfrm>
          <a:prstGeom prst="rect">
            <a:avLst/>
          </a:prstGeom>
        </p:spPr>
        <p:txBody>
          <a:bodyPr/>
          <a:lstStyle/>
          <a:p>
            <a:endParaRPr/>
          </a:p>
        </p:txBody>
      </p:sp>
      <p:sp>
        <p:nvSpPr>
          <p:cNvPr id="2094" name="Shape 2094"/>
          <p:cNvSpPr>
            <a:spLocks noGrp="1"/>
          </p:cNvSpPr>
          <p:nvPr>
            <p:ph type="body" sz="quarter" idx="1"/>
          </p:nvPr>
        </p:nvSpPr>
        <p:spPr>
          <a:prstGeom prst="rect">
            <a:avLst/>
          </a:prstGeom>
        </p:spPr>
        <p:txBody>
          <a:bodyPr/>
          <a:lstStyle/>
          <a:p>
            <a:r>
              <a:rPr lang="en-US" sz="1100" dirty="0" smtClean="0">
                <a:effectLst/>
                <a:latin typeface="+mn-lt"/>
                <a:ea typeface="+mn-ea"/>
                <a:cs typeface="+mn-cs"/>
                <a:sym typeface="Metric Regular"/>
              </a:rPr>
              <a:t>And this disconnect caused every release cycle to end with one big security problem. A problem that is not only large, costly and hard to manage but also created fire drills for every given release we wanted to push to production.</a:t>
            </a:r>
            <a:endParaRPr lang="en-GB" sz="1100" dirty="0">
              <a:effectLst/>
              <a:latin typeface="+mn-lt"/>
              <a:ea typeface="+mn-ea"/>
              <a:cs typeface="+mn-cs"/>
              <a:sym typeface="Metric Regular"/>
            </a:endParaRPr>
          </a:p>
        </p:txBody>
      </p:sp>
    </p:spTree>
    <p:extLst>
      <p:ext uri="{BB962C8B-B14F-4D97-AF65-F5344CB8AC3E}">
        <p14:creationId xmlns:p14="http://schemas.microsoft.com/office/powerpoint/2010/main" val="290597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smtClean="0">
                <a:effectLst/>
                <a:latin typeface="+mn-lt"/>
                <a:ea typeface="+mn-ea"/>
                <a:cs typeface="+mn-cs"/>
                <a:sym typeface="Metric Regular"/>
              </a:rPr>
              <a:t>The challenge with resolving this disconnect was getting even more complicated due to the size and complexity of the portfolio. HPE Software is an organization with more than…</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So it was not only doing security to an unresolved industry problem but to do that in a large scale.</a:t>
            </a:r>
            <a:endParaRPr lang="en-GB" sz="1100" dirty="0" smtClean="0">
              <a:effectLst/>
              <a:latin typeface="+mn-lt"/>
              <a:ea typeface="+mn-ea"/>
              <a:cs typeface="+mn-cs"/>
              <a:sym typeface="Metric Regular"/>
            </a:endParaRPr>
          </a:p>
        </p:txBody>
      </p:sp>
    </p:spTree>
    <p:extLst>
      <p:ext uri="{BB962C8B-B14F-4D97-AF65-F5344CB8AC3E}">
        <p14:creationId xmlns:p14="http://schemas.microsoft.com/office/powerpoint/2010/main" val="88253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smtClean="0">
                <a:effectLst/>
                <a:latin typeface="+mn-lt"/>
                <a:ea typeface="+mn-ea"/>
                <a:cs typeface="+mn-cs"/>
                <a:sym typeface="Metric Regular"/>
              </a:rPr>
              <a:t>Let me give you a few examples of how we’ve done that.</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We started breaking the silos by embedding security into the organizational culture. </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We, my team, wanted to avoid from the “central police” image and wanted to be branded as the “community police” so we started with branding ourselves as such. </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Together with that, we’ve started training 2500 engineers on how to protect the code they’re writing. Those were “in person” secure coding training, provided to the specific technology that is used by the specific product team and included hands on lab.</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In addition, we’ve established our security champions community which helped us to have a better footprint into the day2day of R&amp;D and improved integration of security into the team.</a:t>
            </a:r>
            <a:endParaRPr lang="en-GB" sz="1100" dirty="0">
              <a:effectLst/>
              <a:latin typeface="+mn-lt"/>
              <a:ea typeface="+mn-ea"/>
              <a:cs typeface="+mn-cs"/>
              <a:sym typeface="Metric Regular"/>
            </a:endParaRPr>
          </a:p>
        </p:txBody>
      </p:sp>
    </p:spTree>
    <p:extLst>
      <p:ext uri="{BB962C8B-B14F-4D97-AF65-F5344CB8AC3E}">
        <p14:creationId xmlns:p14="http://schemas.microsoft.com/office/powerpoint/2010/main" val="92067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smtClean="0">
                <a:effectLst/>
                <a:latin typeface="+mn-lt"/>
                <a:ea typeface="+mn-ea"/>
                <a:cs typeface="+mn-cs"/>
                <a:sym typeface="Metric Regular"/>
              </a:rPr>
              <a:t>We started with taking our Security Lifecycle framework and ensured that the main tasks there are aligned with agile sprints:</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Security planning aligned with release plans and sprints.</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Run feature based threat modelling to identify design risks early in the lifecycle.</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Build a service for R&amp;D to run security test automation independently.</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Align the hands on penetration testing with the release cadence and sprints.</a:t>
            </a:r>
            <a:endParaRPr lang="en-GB" sz="1100" dirty="0" smtClean="0">
              <a:effectLst/>
              <a:latin typeface="+mn-lt"/>
              <a:ea typeface="+mn-ea"/>
              <a:cs typeface="+mn-cs"/>
              <a:sym typeface="Metric Regular"/>
            </a:endParaRPr>
          </a:p>
          <a:p>
            <a:pPr lvl="0"/>
            <a:r>
              <a:rPr lang="en-US" sz="1100" dirty="0" smtClean="0">
                <a:effectLst/>
                <a:latin typeface="+mn-lt"/>
                <a:ea typeface="+mn-ea"/>
                <a:cs typeface="+mn-cs"/>
                <a:sym typeface="Metric Regular"/>
              </a:rPr>
              <a:t>Document all risks: Design, automation, and hands on in the R&amp;D defect management systems so everyone will be looking at the same backlog.</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Then we’ve met with our DevOps leaders in the organization and brainstormed on how to embed those processes to the release sprints, timeframes and milestones.</a:t>
            </a:r>
            <a:endParaRPr lang="en-GB" sz="1100" dirty="0" smtClean="0">
              <a:effectLst/>
              <a:latin typeface="+mn-lt"/>
              <a:ea typeface="+mn-ea"/>
              <a:cs typeface="+mn-cs"/>
              <a:sym typeface="Metric Regular"/>
            </a:endParaRPr>
          </a:p>
          <a:p>
            <a:r>
              <a:rPr lang="en-US" sz="1100" dirty="0" smtClean="0">
                <a:effectLst/>
                <a:latin typeface="+mn-lt"/>
                <a:ea typeface="+mn-ea"/>
                <a:cs typeface="+mn-cs"/>
                <a:sym typeface="Metric Regular"/>
              </a:rPr>
              <a:t>And that was the final result.</a:t>
            </a:r>
            <a:endParaRPr lang="en-GB" sz="1100" dirty="0" smtClean="0">
              <a:effectLst/>
              <a:latin typeface="+mn-lt"/>
              <a:ea typeface="+mn-ea"/>
              <a:cs typeface="+mn-cs"/>
              <a:sym typeface="Metric Regular"/>
            </a:endParaRPr>
          </a:p>
          <a:p>
            <a:endParaRPr lang="en-GB" dirty="0"/>
          </a:p>
        </p:txBody>
      </p:sp>
    </p:spTree>
    <p:extLst>
      <p:ext uri="{BB962C8B-B14F-4D97-AF65-F5344CB8AC3E}">
        <p14:creationId xmlns:p14="http://schemas.microsoft.com/office/powerpoint/2010/main" val="2788130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600"/>
              </a:spcBef>
              <a:spcAft>
                <a:spcPts val="0"/>
              </a:spcAft>
              <a:buClrTx/>
              <a:buSzTx/>
              <a:buFontTx/>
              <a:buNone/>
              <a:tabLst/>
              <a:defRPr/>
            </a:pPr>
            <a:r>
              <a:rPr lang="en-US" sz="1100" dirty="0" smtClean="0">
                <a:effectLst/>
                <a:latin typeface="+mn-lt"/>
                <a:ea typeface="+mn-ea"/>
                <a:cs typeface="+mn-cs"/>
                <a:sym typeface="Metric Regular"/>
              </a:rPr>
              <a:t>And last, we’ve developed a new methodology for risk management: Agile risk management.  The objective of that methodology is to provide our product teams with a tool to manage risk with transparency and control required for the dynamic nature of DevOps.</a:t>
            </a:r>
            <a:endParaRPr lang="en-GB" sz="1100" dirty="0" smtClean="0">
              <a:effectLst/>
              <a:latin typeface="+mn-lt"/>
              <a:ea typeface="+mn-ea"/>
              <a:cs typeface="+mn-cs"/>
              <a:sym typeface="Metric Regular"/>
            </a:endParaRPr>
          </a:p>
          <a:p>
            <a:endParaRPr lang="en-GB" dirty="0"/>
          </a:p>
        </p:txBody>
      </p:sp>
    </p:spTree>
    <p:extLst>
      <p:ext uri="{BB962C8B-B14F-4D97-AF65-F5344CB8AC3E}">
        <p14:creationId xmlns:p14="http://schemas.microsoft.com/office/powerpoint/2010/main" val="8086802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with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610393" y="2209800"/>
            <a:ext cx="8229601" cy="1905000"/>
          </a:xfrm>
          <a:prstGeom prst="rect">
            <a:avLst/>
          </a:prstGeom>
        </p:spPr>
        <p:txBody>
          <a:bodyPr anchor="b"/>
          <a:lstStyle>
            <a:lvl1pPr>
              <a:lnSpc>
                <a:spcPct val="80000"/>
              </a:lnSpc>
              <a:defRPr sz="6600"/>
            </a:lvl1pPr>
          </a:lstStyle>
          <a:p>
            <a:r>
              <a:t>Title Text</a:t>
            </a:r>
          </a:p>
        </p:txBody>
      </p:sp>
      <p:sp>
        <p:nvSpPr>
          <p:cNvPr id="16" name="Shape 16"/>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lvl1pPr>
            <a:lvl2pPr marL="0" indent="457200">
              <a:spcBef>
                <a:spcPts val="0"/>
              </a:spcBef>
              <a:buSzTx/>
              <a:buFontTx/>
              <a:buNone/>
              <a:defRPr sz="3200"/>
            </a:lvl2pPr>
            <a:lvl3pPr marL="0" indent="914400">
              <a:spcBef>
                <a:spcPts val="0"/>
              </a:spcBef>
              <a:buSzTx/>
              <a:buFontTx/>
              <a:buNone/>
              <a:defRPr sz="3200"/>
            </a:lvl3pPr>
            <a:lvl4pPr marL="0" indent="1371600">
              <a:spcBef>
                <a:spcPts val="0"/>
              </a:spcBef>
              <a:buSzTx/>
              <a:buFontTx/>
              <a:buNone/>
              <a:defRPr sz="3200"/>
            </a:lvl4pPr>
            <a:lvl5pPr marL="0" indent="182880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17" name="Shape 17"/>
          <p:cNvSpPr>
            <a:spLocks noGrp="1"/>
          </p:cNvSpPr>
          <p:nvPr>
            <p:ph type="body" sz="quarter" idx="13"/>
          </p:nvPr>
        </p:nvSpPr>
        <p:spPr>
          <a:xfrm>
            <a:off x="606422" y="5821834"/>
            <a:ext cx="5489580" cy="339215"/>
          </a:xfrm>
          <a:prstGeom prst="rect">
            <a:avLst/>
          </a:prstGeom>
        </p:spPr>
        <p:txBody>
          <a:bodyPr/>
          <a:lstStyle/>
          <a:p>
            <a:pPr marL="0" indent="0">
              <a:spcBef>
                <a:spcPts val="0"/>
              </a:spcBef>
              <a:buSzTx/>
              <a:buFontTx/>
              <a:buNone/>
              <a:defRPr sz="2000">
                <a:solidFill>
                  <a:schemeClr val="accent5"/>
                </a:solidFill>
              </a:defRPr>
            </a:pPr>
            <a:endParaRPr/>
          </a:p>
        </p:txBody>
      </p:sp>
      <p:grpSp>
        <p:nvGrpSpPr>
          <p:cNvPr id="20" name="Group 20"/>
          <p:cNvGrpSpPr/>
          <p:nvPr/>
        </p:nvGrpSpPr>
        <p:grpSpPr>
          <a:xfrm>
            <a:off x="606422" y="456996"/>
            <a:ext cx="3027153" cy="1219405"/>
            <a:chOff x="0" y="0"/>
            <a:chExt cx="3027151" cy="1219403"/>
          </a:xfrm>
        </p:grpSpPr>
        <p:sp>
          <p:nvSpPr>
            <p:cNvPr id="18" name="Shape 18"/>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19" name="Shape 19"/>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1" name="Shape 21"/>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26" name="Shape 126"/>
          <p:cNvSpPr>
            <a:spLocks noGrp="1"/>
          </p:cNvSpPr>
          <p:nvPr>
            <p:ph type="title"/>
          </p:nvPr>
        </p:nvSpPr>
        <p:spPr>
          <a:xfrm>
            <a:off x="303213" y="381000"/>
            <a:ext cx="9456737" cy="2286000"/>
          </a:xfrm>
          <a:prstGeom prst="rect">
            <a:avLst/>
          </a:prstGeom>
        </p:spPr>
        <p:txBody>
          <a:bodyPr/>
          <a:lstStyle>
            <a:lvl1pPr marL="328613" indent="-328613">
              <a:lnSpc>
                <a:spcPct val="80000"/>
              </a:lnSpc>
              <a:defRPr sz="6000"/>
            </a:lvl1pPr>
          </a:lstStyle>
          <a:p>
            <a:r>
              <a:t>Title Text</a:t>
            </a:r>
          </a:p>
        </p:txBody>
      </p:sp>
      <p:sp>
        <p:nvSpPr>
          <p:cNvPr id="127" name="Shape 127"/>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lvl1pPr>
            <a:lvl2pPr marL="0" indent="0">
              <a:spcBef>
                <a:spcPts val="0"/>
              </a:spcBef>
              <a:buSzTx/>
              <a:buFontTx/>
              <a:buNone/>
              <a:defRPr sz="2000"/>
            </a:lvl2pPr>
            <a:lvl3pPr marL="0" indent="0">
              <a:spcBef>
                <a:spcPts val="0"/>
              </a:spcBef>
              <a:buSzTx/>
              <a:buFontTx/>
              <a:buNone/>
              <a:defRPr sz="2000"/>
            </a:lvl3pPr>
            <a:lvl4pPr marL="0" indent="0">
              <a:spcBef>
                <a:spcPts val="0"/>
              </a:spcBef>
              <a:buSzTx/>
              <a:buFontTx/>
              <a:buNone/>
              <a:defRPr sz="2000"/>
            </a:lvl4pPr>
            <a:lvl5pPr marL="0" indent="0">
              <a:spcBef>
                <a:spcPts val="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grpSp>
        <p:nvGrpSpPr>
          <p:cNvPr id="130" name="Group 130"/>
          <p:cNvGrpSpPr/>
          <p:nvPr/>
        </p:nvGrpSpPr>
        <p:grpSpPr>
          <a:xfrm>
            <a:off x="610271" y="6248401"/>
            <a:ext cx="969472" cy="390525"/>
            <a:chOff x="0" y="0"/>
            <a:chExt cx="969470" cy="390524"/>
          </a:xfrm>
        </p:grpSpPr>
        <p:sp>
          <p:nvSpPr>
            <p:cNvPr id="128" name="Shape 128"/>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endParaRPr/>
            </a:p>
          </p:txBody>
        </p:sp>
        <p:sp>
          <p:nvSpPr>
            <p:cNvPr id="129" name="Shape 129"/>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endParaRPr/>
            </a:p>
          </p:txBody>
        </p:sp>
      </p:grpSp>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Slate Quote">
    <p:bg>
      <p:bgPr>
        <a:solidFill>
          <a:schemeClr val="accent1"/>
        </a:solidFill>
        <a:effectLst/>
      </p:bgPr>
    </p:bg>
    <p:spTree>
      <p:nvGrpSpPr>
        <p:cNvPr id="1" name=""/>
        <p:cNvGrpSpPr/>
        <p:nvPr/>
      </p:nvGrpSpPr>
      <p:grpSpPr>
        <a:xfrm>
          <a:off x="0" y="0"/>
          <a:ext cx="0" cy="0"/>
          <a:chOff x="0" y="0"/>
          <a:chExt cx="0" cy="0"/>
        </a:xfrm>
      </p:grpSpPr>
      <p:sp>
        <p:nvSpPr>
          <p:cNvPr id="1126" name="Shape 1126"/>
          <p:cNvSpPr>
            <a:spLocks noGrp="1"/>
          </p:cNvSpPr>
          <p:nvPr>
            <p:ph type="title"/>
          </p:nvPr>
        </p:nvSpPr>
        <p:spPr>
          <a:xfrm>
            <a:off x="303213" y="381000"/>
            <a:ext cx="9456737" cy="2286000"/>
          </a:xfrm>
          <a:prstGeom prst="rect">
            <a:avLst/>
          </a:prstGeom>
        </p:spPr>
        <p:txBody>
          <a:bodyPr/>
          <a:lstStyle>
            <a:lvl1pPr marL="384047" indent="-384047">
              <a:lnSpc>
                <a:spcPct val="80000"/>
              </a:lnSpc>
              <a:defRPr sz="6000" b="1">
                <a:solidFill>
                  <a:srgbClr val="FFFFFF"/>
                </a:solidFill>
                <a:latin typeface="Arial"/>
                <a:ea typeface="Arial"/>
                <a:cs typeface="Arial"/>
                <a:sym typeface="Arial"/>
              </a:defRPr>
            </a:lvl1pPr>
          </a:lstStyle>
          <a:p>
            <a:r>
              <a:t>Title Text</a:t>
            </a:r>
          </a:p>
        </p:txBody>
      </p:sp>
      <p:sp>
        <p:nvSpPr>
          <p:cNvPr id="1127" name="Shape 1127"/>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solidFill>
                  <a:srgbClr val="FFFFFF"/>
                </a:solidFill>
                <a:latin typeface="Arial"/>
                <a:ea typeface="Arial"/>
                <a:cs typeface="Arial"/>
                <a:sym typeface="Arial"/>
              </a:defRPr>
            </a:lvl1pPr>
            <a:lvl2pPr marL="0" indent="0">
              <a:spcBef>
                <a:spcPts val="0"/>
              </a:spcBef>
              <a:buSzTx/>
              <a:buFontTx/>
              <a:buNone/>
              <a:defRPr sz="2000">
                <a:solidFill>
                  <a:srgbClr val="FFFFFF"/>
                </a:solidFill>
                <a:latin typeface="Arial"/>
                <a:ea typeface="Arial"/>
                <a:cs typeface="Arial"/>
                <a:sym typeface="Arial"/>
              </a:defRPr>
            </a:lvl2pPr>
            <a:lvl3pPr marL="0" indent="0">
              <a:spcBef>
                <a:spcPts val="0"/>
              </a:spcBef>
              <a:buSzTx/>
              <a:buFontTx/>
              <a:buNone/>
              <a:defRPr sz="2000">
                <a:solidFill>
                  <a:srgbClr val="FFFFFF"/>
                </a:solidFill>
                <a:latin typeface="Arial"/>
                <a:ea typeface="Arial"/>
                <a:cs typeface="Arial"/>
                <a:sym typeface="Arial"/>
              </a:defRPr>
            </a:lvl3pPr>
            <a:lvl4pPr marL="0" indent="0">
              <a:spcBef>
                <a:spcPts val="0"/>
              </a:spcBef>
              <a:buSzTx/>
              <a:buFontTx/>
              <a:buNone/>
              <a:defRPr sz="2000">
                <a:solidFill>
                  <a:srgbClr val="FFFFFF"/>
                </a:solidFill>
                <a:latin typeface="Arial"/>
                <a:ea typeface="Arial"/>
                <a:cs typeface="Arial"/>
                <a:sym typeface="Arial"/>
              </a:defRPr>
            </a:lvl4pPr>
            <a:lvl5pPr marL="0" indent="0">
              <a:spcBef>
                <a:spcPts val="0"/>
              </a:spcBef>
              <a:buSzTx/>
              <a:buFontTx/>
              <a:buNone/>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1130" name="Group 1130"/>
          <p:cNvGrpSpPr/>
          <p:nvPr/>
        </p:nvGrpSpPr>
        <p:grpSpPr>
          <a:xfrm>
            <a:off x="608013" y="6248401"/>
            <a:ext cx="969472" cy="390525"/>
            <a:chOff x="0" y="0"/>
            <a:chExt cx="969470" cy="390524"/>
          </a:xfrm>
        </p:grpSpPr>
        <p:sp>
          <p:nvSpPr>
            <p:cNvPr id="1128" name="Shape 1128"/>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sp>
          <p:nvSpPr>
            <p:cNvPr id="1129" name="Shape 1129"/>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grpSp>
      <p:sp>
        <p:nvSpPr>
          <p:cNvPr id="1131" name="Shape 1131"/>
          <p:cNvSpPr>
            <a:spLocks noGrp="1"/>
          </p:cNvSpPr>
          <p:nvPr>
            <p:ph type="sldNum" sz="quarter" idx="2"/>
          </p:nvPr>
        </p:nvSpPr>
        <p:spPr>
          <a:xfrm>
            <a:off x="11343678" y="6441062"/>
            <a:ext cx="238722" cy="221953"/>
          </a:xfrm>
          <a:prstGeom prst="rect">
            <a:avLst/>
          </a:prstGeom>
        </p:spPr>
        <p:txBody>
          <a:bodyPr/>
          <a:lstStyle>
            <a:lvl1pPr>
              <a:defRPr>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138" name="Shape 1138"/>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141" name="Group 1141"/>
          <p:cNvGrpSpPr/>
          <p:nvPr/>
        </p:nvGrpSpPr>
        <p:grpSpPr>
          <a:xfrm>
            <a:off x="610271" y="6248401"/>
            <a:ext cx="969472" cy="390525"/>
            <a:chOff x="0" y="0"/>
            <a:chExt cx="969470" cy="390524"/>
          </a:xfrm>
        </p:grpSpPr>
        <p:sp>
          <p:nvSpPr>
            <p:cNvPr id="1139" name="Shape 1139"/>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140" name="Shape 1140"/>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142" name="Shape 1142"/>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143" name="Shape 1143"/>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144" name="Shape 1144"/>
          <p:cNvSpPr>
            <a:spLocks noGrp="1"/>
          </p:cNvSpPr>
          <p:nvPr>
            <p:ph type="body" idx="1"/>
          </p:nvPr>
        </p:nvSpPr>
        <p:spPr>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45" name="Shape 1145"/>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1152" name="Shape 1152"/>
          <p:cNvSpPr>
            <a:spLocks noGrp="1"/>
          </p:cNvSpPr>
          <p:nvPr>
            <p:ph type="title"/>
          </p:nvPr>
        </p:nvSpPr>
        <p:spPr>
          <a:xfrm>
            <a:off x="609440" y="521208"/>
            <a:ext cx="10969944" cy="411481"/>
          </a:xfrm>
          <a:prstGeom prst="rect">
            <a:avLst/>
          </a:prstGeom>
        </p:spPr>
        <p:txBody>
          <a:bodyPr/>
          <a:lstStyle>
            <a:lvl1pPr>
              <a:defRPr b="1">
                <a:latin typeface="Arial"/>
                <a:ea typeface="Arial"/>
                <a:cs typeface="Arial"/>
                <a:sym typeface="Arial"/>
              </a:defRPr>
            </a:lvl1pPr>
          </a:lstStyle>
          <a:p>
            <a:r>
              <a:t>Title Text</a:t>
            </a:r>
          </a:p>
        </p:txBody>
      </p:sp>
      <p:sp>
        <p:nvSpPr>
          <p:cNvPr id="1153" name="Shape 1153"/>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54" name="Shape 1154"/>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Title, Subtitle, Heading and Content">
    <p:spTree>
      <p:nvGrpSpPr>
        <p:cNvPr id="1" name=""/>
        <p:cNvGrpSpPr/>
        <p:nvPr/>
      </p:nvGrpSpPr>
      <p:grpSpPr>
        <a:xfrm>
          <a:off x="0" y="0"/>
          <a:ext cx="0" cy="0"/>
          <a:chOff x="0" y="0"/>
          <a:chExt cx="0" cy="0"/>
        </a:xfrm>
      </p:grpSpPr>
      <p:sp>
        <p:nvSpPr>
          <p:cNvPr id="1161" name="Shape 1161"/>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164" name="Group 1164"/>
          <p:cNvGrpSpPr/>
          <p:nvPr/>
        </p:nvGrpSpPr>
        <p:grpSpPr>
          <a:xfrm>
            <a:off x="610271" y="6248401"/>
            <a:ext cx="969472" cy="390525"/>
            <a:chOff x="0" y="0"/>
            <a:chExt cx="969470" cy="390524"/>
          </a:xfrm>
        </p:grpSpPr>
        <p:sp>
          <p:nvSpPr>
            <p:cNvPr id="1162" name="Shape 1162"/>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163" name="Shape 1163"/>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165" name="Shape 1165"/>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166" name="Shape 1166"/>
          <p:cNvSpPr>
            <a:spLocks noGrp="1"/>
          </p:cNvSpPr>
          <p:nvPr>
            <p:ph type="title"/>
          </p:nvPr>
        </p:nvSpPr>
        <p:spPr>
          <a:xfrm>
            <a:off x="609440" y="521208"/>
            <a:ext cx="10969944" cy="411481"/>
          </a:xfrm>
          <a:prstGeom prst="rect">
            <a:avLst/>
          </a:prstGeom>
        </p:spPr>
        <p:txBody>
          <a:bodyPr/>
          <a:lstStyle>
            <a:lvl1pPr>
              <a:defRPr b="1">
                <a:latin typeface="Arial"/>
                <a:ea typeface="Arial"/>
                <a:cs typeface="Arial"/>
                <a:sym typeface="Arial"/>
              </a:defRPr>
            </a:lvl1pPr>
          </a:lstStyle>
          <a:p>
            <a:r>
              <a:t>Title Text</a:t>
            </a:r>
          </a:p>
        </p:txBody>
      </p:sp>
      <p:sp>
        <p:nvSpPr>
          <p:cNvPr id="1167" name="Shape 1167"/>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68" name="Shape 1168"/>
          <p:cNvSpPr>
            <a:spLocks noGrp="1"/>
          </p:cNvSpPr>
          <p:nvPr>
            <p:ph type="body" sz="quarter" idx="13"/>
          </p:nvPr>
        </p:nvSpPr>
        <p:spPr>
          <a:xfrm>
            <a:off x="609600" y="1524000"/>
            <a:ext cx="10969943" cy="381000"/>
          </a:xfrm>
          <a:prstGeom prst="rect">
            <a:avLst/>
          </a:prstGeom>
        </p:spPr>
        <p:txBody>
          <a:bodyPr/>
          <a:lstStyle/>
          <a:p>
            <a:pPr marL="0" indent="0">
              <a:spcBef>
                <a:spcPts val="0"/>
              </a:spcBef>
              <a:buSzTx/>
              <a:buFontTx/>
              <a:buNone/>
              <a:defRPr sz="2400" b="1">
                <a:latin typeface="Arial"/>
                <a:ea typeface="Arial"/>
                <a:cs typeface="Arial"/>
                <a:sym typeface="Arial"/>
              </a:defRPr>
            </a:pPr>
            <a:endParaRPr/>
          </a:p>
        </p:txBody>
      </p:sp>
      <p:sp>
        <p:nvSpPr>
          <p:cNvPr id="1169" name="Shape 1169"/>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176" name="Shape 1176"/>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177" name="Shape 1177"/>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Title and Subtitle">
    <p:spTree>
      <p:nvGrpSpPr>
        <p:cNvPr id="1" name=""/>
        <p:cNvGrpSpPr/>
        <p:nvPr/>
      </p:nvGrpSpPr>
      <p:grpSpPr>
        <a:xfrm>
          <a:off x="0" y="0"/>
          <a:ext cx="0" cy="0"/>
          <a:chOff x="0" y="0"/>
          <a:chExt cx="0" cy="0"/>
        </a:xfrm>
      </p:grpSpPr>
      <p:sp>
        <p:nvSpPr>
          <p:cNvPr id="1184" name="Shape 1184"/>
          <p:cNvSpPr>
            <a:spLocks noGrp="1"/>
          </p:cNvSpPr>
          <p:nvPr>
            <p:ph type="title"/>
          </p:nvPr>
        </p:nvSpPr>
        <p:spPr>
          <a:xfrm>
            <a:off x="609440" y="521208"/>
            <a:ext cx="10969944" cy="411481"/>
          </a:xfrm>
          <a:prstGeom prst="rect">
            <a:avLst/>
          </a:prstGeom>
        </p:spPr>
        <p:txBody>
          <a:bodyPr/>
          <a:lstStyle>
            <a:lvl1pPr>
              <a:defRPr b="1">
                <a:latin typeface="Arial"/>
                <a:ea typeface="Arial"/>
                <a:cs typeface="Arial"/>
                <a:sym typeface="Arial"/>
              </a:defRPr>
            </a:lvl1pPr>
          </a:lstStyle>
          <a:p>
            <a:r>
              <a:t>Title Text</a:t>
            </a:r>
          </a:p>
        </p:txBody>
      </p:sp>
      <p:sp>
        <p:nvSpPr>
          <p:cNvPr id="1185" name="Shape 1185"/>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86" name="Shape 1186"/>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93" name="Shape 1193"/>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196" name="Group 1196"/>
          <p:cNvGrpSpPr/>
          <p:nvPr/>
        </p:nvGrpSpPr>
        <p:grpSpPr>
          <a:xfrm>
            <a:off x="610271" y="6248401"/>
            <a:ext cx="969472" cy="390525"/>
            <a:chOff x="0" y="0"/>
            <a:chExt cx="969470" cy="390524"/>
          </a:xfrm>
        </p:grpSpPr>
        <p:sp>
          <p:nvSpPr>
            <p:cNvPr id="1194" name="Shape 1194"/>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195" name="Shape 1195"/>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197" name="Shape 1197"/>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198" name="Shape 1198"/>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1205" name="Shape 1205"/>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208" name="Group 1208"/>
          <p:cNvGrpSpPr/>
          <p:nvPr/>
        </p:nvGrpSpPr>
        <p:grpSpPr>
          <a:xfrm>
            <a:off x="610271" y="6248401"/>
            <a:ext cx="969472" cy="390525"/>
            <a:chOff x="0" y="0"/>
            <a:chExt cx="969470" cy="390524"/>
          </a:xfrm>
        </p:grpSpPr>
        <p:sp>
          <p:nvSpPr>
            <p:cNvPr id="1206" name="Shape 120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207" name="Shape 120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209" name="Shape 1209"/>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210" name="Shape 1210"/>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211" name="Shape 1211"/>
          <p:cNvSpPr>
            <a:spLocks noGrp="1"/>
          </p:cNvSpPr>
          <p:nvPr>
            <p:ph type="body" sz="half" idx="1"/>
          </p:nvPr>
        </p:nvSpPr>
        <p:spPr>
          <a:xfrm>
            <a:off x="609440" y="1524000"/>
            <a:ext cx="5303522" cy="4572000"/>
          </a:xfrm>
          <a:prstGeom prst="rect">
            <a:avLst/>
          </a:prstGeom>
        </p:spPr>
        <p:txBody>
          <a:bodyPr/>
          <a:lstStyle>
            <a:lvl1pPr>
              <a:defRPr sz="1600">
                <a:latin typeface="Arial"/>
                <a:ea typeface="Arial"/>
                <a:cs typeface="Arial"/>
                <a:sym typeface="Arial"/>
              </a:defRPr>
            </a:lvl1pPr>
            <a:lvl2pPr marL="437605" indent="-209005">
              <a:defRPr sz="1600">
                <a:latin typeface="Arial"/>
                <a:ea typeface="Arial"/>
                <a:cs typeface="Arial"/>
                <a:sym typeface="Arial"/>
              </a:defRPr>
            </a:lvl2pPr>
            <a:lvl3pPr marL="594359" indent="-182879">
              <a:defRPr sz="1600">
                <a:latin typeface="Arial"/>
                <a:ea typeface="Arial"/>
                <a:cs typeface="Arial"/>
                <a:sym typeface="Arial"/>
              </a:defRPr>
            </a:lvl3pPr>
            <a:lvl4pPr marL="793865" indent="-199505">
              <a:defRPr sz="1600">
                <a:latin typeface="Arial"/>
                <a:ea typeface="Arial"/>
                <a:cs typeface="Arial"/>
                <a:sym typeface="Arial"/>
              </a:defRPr>
            </a:lvl4pPr>
            <a:lvl5pPr marL="931025" indent="-199505">
              <a:defRPr sz="1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12" name="Shape 1212"/>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Two Content and Headings">
    <p:spTree>
      <p:nvGrpSpPr>
        <p:cNvPr id="1" name=""/>
        <p:cNvGrpSpPr/>
        <p:nvPr/>
      </p:nvGrpSpPr>
      <p:grpSpPr>
        <a:xfrm>
          <a:off x="0" y="0"/>
          <a:ext cx="0" cy="0"/>
          <a:chOff x="0" y="0"/>
          <a:chExt cx="0" cy="0"/>
        </a:xfrm>
      </p:grpSpPr>
      <p:sp>
        <p:nvSpPr>
          <p:cNvPr id="1219" name="Shape 1219"/>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222" name="Group 1222"/>
          <p:cNvGrpSpPr/>
          <p:nvPr/>
        </p:nvGrpSpPr>
        <p:grpSpPr>
          <a:xfrm>
            <a:off x="610271" y="6248401"/>
            <a:ext cx="969472" cy="390525"/>
            <a:chOff x="0" y="0"/>
            <a:chExt cx="969470" cy="390524"/>
          </a:xfrm>
        </p:grpSpPr>
        <p:sp>
          <p:nvSpPr>
            <p:cNvPr id="1220" name="Shape 1220"/>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221" name="Shape 1221"/>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223" name="Shape 1223"/>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224" name="Shape 1224"/>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225" name="Shape 1225"/>
          <p:cNvSpPr>
            <a:spLocks noGrp="1"/>
          </p:cNvSpPr>
          <p:nvPr>
            <p:ph type="body" sz="quarter" idx="1"/>
          </p:nvPr>
        </p:nvSpPr>
        <p:spPr>
          <a:xfrm>
            <a:off x="609600" y="1523999"/>
            <a:ext cx="5303521" cy="320041"/>
          </a:xfrm>
          <a:prstGeom prst="rect">
            <a:avLst/>
          </a:prstGeom>
        </p:spPr>
        <p:txBody>
          <a:bodyPr/>
          <a:lstStyle>
            <a:lvl1pPr marL="0" indent="0">
              <a:spcBef>
                <a:spcPts val="0"/>
              </a:spcBef>
              <a:buSzTx/>
              <a:buFontTx/>
              <a:buNone/>
              <a:defRPr sz="2000" b="1">
                <a:latin typeface="Arial"/>
                <a:ea typeface="Arial"/>
                <a:cs typeface="Arial"/>
                <a:sym typeface="Arial"/>
              </a:defRPr>
            </a:lvl1pPr>
            <a:lvl2pPr marL="0" indent="457200">
              <a:spcBef>
                <a:spcPts val="0"/>
              </a:spcBef>
              <a:buSzTx/>
              <a:buFontTx/>
              <a:buNone/>
              <a:defRPr sz="2000" b="1">
                <a:latin typeface="Arial"/>
                <a:ea typeface="Arial"/>
                <a:cs typeface="Arial"/>
                <a:sym typeface="Arial"/>
              </a:defRPr>
            </a:lvl2pPr>
            <a:lvl3pPr marL="0" indent="914400">
              <a:spcBef>
                <a:spcPts val="0"/>
              </a:spcBef>
              <a:buSzTx/>
              <a:buFontTx/>
              <a:buNone/>
              <a:defRPr sz="2000" b="1">
                <a:latin typeface="Arial"/>
                <a:ea typeface="Arial"/>
                <a:cs typeface="Arial"/>
                <a:sym typeface="Arial"/>
              </a:defRPr>
            </a:lvl3pPr>
            <a:lvl4pPr marL="0" indent="1371600">
              <a:spcBef>
                <a:spcPts val="0"/>
              </a:spcBef>
              <a:buSzTx/>
              <a:buFontTx/>
              <a:buNone/>
              <a:defRPr sz="2000" b="1">
                <a:latin typeface="Arial"/>
                <a:ea typeface="Arial"/>
                <a:cs typeface="Arial"/>
                <a:sym typeface="Arial"/>
              </a:defRPr>
            </a:lvl4pPr>
            <a:lvl5pPr marL="0" indent="1828800">
              <a:spcBef>
                <a:spcPts val="0"/>
              </a:spcBef>
              <a:buSzTx/>
              <a:buFontTx/>
              <a:buNone/>
              <a:defRPr sz="20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26" name="Shape 1226"/>
          <p:cNvSpPr>
            <a:spLocks noGrp="1"/>
          </p:cNvSpPr>
          <p:nvPr>
            <p:ph type="body" sz="quarter" idx="13"/>
          </p:nvPr>
        </p:nvSpPr>
        <p:spPr>
          <a:xfrm>
            <a:off x="6275863" y="1523999"/>
            <a:ext cx="5303521" cy="320041"/>
          </a:xfrm>
          <a:prstGeom prst="rect">
            <a:avLst/>
          </a:prstGeom>
        </p:spPr>
        <p:txBody>
          <a:bodyPr/>
          <a:lstStyle/>
          <a:p>
            <a:pPr marL="0" indent="0">
              <a:spcBef>
                <a:spcPts val="0"/>
              </a:spcBef>
              <a:buSzTx/>
              <a:buFontTx/>
              <a:buNone/>
              <a:defRPr sz="2000" b="1">
                <a:latin typeface="Arial"/>
                <a:ea typeface="Arial"/>
                <a:cs typeface="Arial"/>
                <a:sym typeface="Arial"/>
              </a:defRPr>
            </a:pPr>
            <a:endParaRPr/>
          </a:p>
        </p:txBody>
      </p:sp>
      <p:sp>
        <p:nvSpPr>
          <p:cNvPr id="1227" name="Shape 1227"/>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Two Content, Subtitle and Headings">
    <p:spTree>
      <p:nvGrpSpPr>
        <p:cNvPr id="1" name=""/>
        <p:cNvGrpSpPr/>
        <p:nvPr/>
      </p:nvGrpSpPr>
      <p:grpSpPr>
        <a:xfrm>
          <a:off x="0" y="0"/>
          <a:ext cx="0" cy="0"/>
          <a:chOff x="0" y="0"/>
          <a:chExt cx="0" cy="0"/>
        </a:xfrm>
      </p:grpSpPr>
      <p:sp>
        <p:nvSpPr>
          <p:cNvPr id="1234" name="Shape 1234"/>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237" name="Group 1237"/>
          <p:cNvGrpSpPr/>
          <p:nvPr/>
        </p:nvGrpSpPr>
        <p:grpSpPr>
          <a:xfrm>
            <a:off x="610271" y="6248401"/>
            <a:ext cx="969472" cy="390525"/>
            <a:chOff x="0" y="0"/>
            <a:chExt cx="969470" cy="390524"/>
          </a:xfrm>
        </p:grpSpPr>
        <p:sp>
          <p:nvSpPr>
            <p:cNvPr id="1235" name="Shape 1235"/>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236" name="Shape 1236"/>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238" name="Shape 1238"/>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239" name="Shape 1239"/>
          <p:cNvSpPr>
            <a:spLocks noGrp="1"/>
          </p:cNvSpPr>
          <p:nvPr>
            <p:ph type="title"/>
          </p:nvPr>
        </p:nvSpPr>
        <p:spPr>
          <a:xfrm>
            <a:off x="609440" y="521208"/>
            <a:ext cx="10969944" cy="411481"/>
          </a:xfrm>
          <a:prstGeom prst="rect">
            <a:avLst/>
          </a:prstGeom>
        </p:spPr>
        <p:txBody>
          <a:bodyPr/>
          <a:lstStyle>
            <a:lvl1pPr>
              <a:defRPr b="1">
                <a:latin typeface="Arial"/>
                <a:ea typeface="Arial"/>
                <a:cs typeface="Arial"/>
                <a:sym typeface="Arial"/>
              </a:defRPr>
            </a:lvl1pPr>
          </a:lstStyle>
          <a:p>
            <a:r>
              <a:t>Title Text</a:t>
            </a:r>
          </a:p>
        </p:txBody>
      </p:sp>
      <p:sp>
        <p:nvSpPr>
          <p:cNvPr id="1240" name="Shape 1240"/>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41" name="Shape 1241"/>
          <p:cNvSpPr>
            <a:spLocks noGrp="1"/>
          </p:cNvSpPr>
          <p:nvPr>
            <p:ph type="body" sz="quarter" idx="13"/>
          </p:nvPr>
        </p:nvSpPr>
        <p:spPr>
          <a:xfrm>
            <a:off x="609599" y="1524000"/>
            <a:ext cx="5303522" cy="320041"/>
          </a:xfrm>
          <a:prstGeom prst="rect">
            <a:avLst/>
          </a:prstGeom>
        </p:spPr>
        <p:txBody>
          <a:bodyPr/>
          <a:lstStyle/>
          <a:p>
            <a:pPr marL="0" indent="0">
              <a:spcBef>
                <a:spcPts val="0"/>
              </a:spcBef>
              <a:buSzTx/>
              <a:buFontTx/>
              <a:buNone/>
              <a:defRPr sz="2000" b="1">
                <a:latin typeface="Arial"/>
                <a:ea typeface="Arial"/>
                <a:cs typeface="Arial"/>
                <a:sym typeface="Arial"/>
              </a:defRPr>
            </a:pPr>
            <a:endParaRPr/>
          </a:p>
        </p:txBody>
      </p:sp>
      <p:sp>
        <p:nvSpPr>
          <p:cNvPr id="1242" name="Shape 1242"/>
          <p:cNvSpPr>
            <a:spLocks noGrp="1"/>
          </p:cNvSpPr>
          <p:nvPr>
            <p:ph type="body" sz="quarter" idx="14"/>
          </p:nvPr>
        </p:nvSpPr>
        <p:spPr>
          <a:xfrm>
            <a:off x="6275863" y="1524000"/>
            <a:ext cx="5303521" cy="320041"/>
          </a:xfrm>
          <a:prstGeom prst="rect">
            <a:avLst/>
          </a:prstGeom>
        </p:spPr>
        <p:txBody>
          <a:bodyPr/>
          <a:lstStyle/>
          <a:p>
            <a:pPr marL="0" indent="0">
              <a:spcBef>
                <a:spcPts val="0"/>
              </a:spcBef>
              <a:buSzTx/>
              <a:buFontTx/>
              <a:buNone/>
              <a:defRPr sz="2000" b="1">
                <a:latin typeface="Arial"/>
                <a:ea typeface="Arial"/>
                <a:cs typeface="Arial"/>
                <a:sym typeface="Arial"/>
              </a:defRPr>
            </a:pPr>
            <a:endParaRPr/>
          </a:p>
        </p:txBody>
      </p:sp>
      <p:sp>
        <p:nvSpPr>
          <p:cNvPr id="1243" name="Shape 1243"/>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Slate Quote">
    <p:bg>
      <p:bgPr>
        <a:solidFill>
          <a:schemeClr val="accent1"/>
        </a:solidFill>
        <a:effectLst/>
      </p:bgPr>
    </p:bg>
    <p:spTree>
      <p:nvGrpSpPr>
        <p:cNvPr id="1" name=""/>
        <p:cNvGrpSpPr/>
        <p:nvPr/>
      </p:nvGrpSpPr>
      <p:grpSpPr>
        <a:xfrm>
          <a:off x="0" y="0"/>
          <a:ext cx="0" cy="0"/>
          <a:chOff x="0" y="0"/>
          <a:chExt cx="0" cy="0"/>
        </a:xfrm>
      </p:grpSpPr>
      <p:sp>
        <p:nvSpPr>
          <p:cNvPr id="138" name="Shape 138"/>
          <p:cNvSpPr>
            <a:spLocks noGrp="1"/>
          </p:cNvSpPr>
          <p:nvPr>
            <p:ph type="title"/>
          </p:nvPr>
        </p:nvSpPr>
        <p:spPr>
          <a:xfrm>
            <a:off x="303213" y="381000"/>
            <a:ext cx="9456737" cy="2286000"/>
          </a:xfrm>
          <a:prstGeom prst="rect">
            <a:avLst/>
          </a:prstGeom>
        </p:spPr>
        <p:txBody>
          <a:bodyPr/>
          <a:lstStyle>
            <a:lvl1pPr marL="329184" indent="-329184">
              <a:lnSpc>
                <a:spcPct val="80000"/>
              </a:lnSpc>
              <a:defRPr sz="6000">
                <a:solidFill>
                  <a:srgbClr val="FFFFFF"/>
                </a:solidFill>
              </a:defRPr>
            </a:lvl1pPr>
          </a:lstStyle>
          <a:p>
            <a:r>
              <a:t>Title Text</a:t>
            </a:r>
          </a:p>
        </p:txBody>
      </p:sp>
      <p:sp>
        <p:nvSpPr>
          <p:cNvPr id="139" name="Shape 139"/>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solidFill>
                  <a:srgbClr val="FFFFFF"/>
                </a:solidFill>
              </a:defRPr>
            </a:lvl1pPr>
            <a:lvl2pPr marL="0" indent="0">
              <a:spcBef>
                <a:spcPts val="0"/>
              </a:spcBef>
              <a:buSzTx/>
              <a:buFontTx/>
              <a:buNone/>
              <a:defRPr sz="2000">
                <a:solidFill>
                  <a:srgbClr val="FFFFFF"/>
                </a:solidFill>
              </a:defRPr>
            </a:lvl2pPr>
            <a:lvl3pPr marL="0" indent="0">
              <a:spcBef>
                <a:spcPts val="0"/>
              </a:spcBef>
              <a:buSzTx/>
              <a:buFontTx/>
              <a:buNone/>
              <a:defRPr sz="2000">
                <a:solidFill>
                  <a:srgbClr val="FFFFFF"/>
                </a:solidFill>
              </a:defRPr>
            </a:lvl3pPr>
            <a:lvl4pPr marL="0" indent="0">
              <a:spcBef>
                <a:spcPts val="0"/>
              </a:spcBef>
              <a:buSzTx/>
              <a:buFontTx/>
              <a:buNone/>
              <a:defRPr sz="2000">
                <a:solidFill>
                  <a:srgbClr val="FFFFFF"/>
                </a:solidFill>
              </a:defRPr>
            </a:lvl4pPr>
            <a:lvl5pPr marL="0" indent="0">
              <a:spcBef>
                <a:spcPts val="0"/>
              </a:spcBef>
              <a:buSzTx/>
              <a:buFontTx/>
              <a:buNone/>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42" name="Group 142"/>
          <p:cNvGrpSpPr/>
          <p:nvPr/>
        </p:nvGrpSpPr>
        <p:grpSpPr>
          <a:xfrm>
            <a:off x="608013" y="6248401"/>
            <a:ext cx="969472" cy="390525"/>
            <a:chOff x="0" y="0"/>
            <a:chExt cx="969470" cy="390524"/>
          </a:xfrm>
        </p:grpSpPr>
        <p:sp>
          <p:nvSpPr>
            <p:cNvPr id="140" name="Shape 140"/>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141" name="Shape 141"/>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143" name="Shape 143"/>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name="Three Content">
    <p:spTree>
      <p:nvGrpSpPr>
        <p:cNvPr id="1" name=""/>
        <p:cNvGrpSpPr/>
        <p:nvPr/>
      </p:nvGrpSpPr>
      <p:grpSpPr>
        <a:xfrm>
          <a:off x="0" y="0"/>
          <a:ext cx="0" cy="0"/>
          <a:chOff x="0" y="0"/>
          <a:chExt cx="0" cy="0"/>
        </a:xfrm>
      </p:grpSpPr>
      <p:sp>
        <p:nvSpPr>
          <p:cNvPr id="1250" name="Shape 1250"/>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253" name="Group 1253"/>
          <p:cNvGrpSpPr/>
          <p:nvPr/>
        </p:nvGrpSpPr>
        <p:grpSpPr>
          <a:xfrm>
            <a:off x="610271" y="6248401"/>
            <a:ext cx="969472" cy="390525"/>
            <a:chOff x="0" y="0"/>
            <a:chExt cx="969470" cy="390524"/>
          </a:xfrm>
        </p:grpSpPr>
        <p:sp>
          <p:nvSpPr>
            <p:cNvPr id="1251" name="Shape 1251"/>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252" name="Shape 1252"/>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254" name="Shape 1254"/>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255" name="Shape 1255"/>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256" name="Shape 1256"/>
          <p:cNvSpPr>
            <a:spLocks noGrp="1"/>
          </p:cNvSpPr>
          <p:nvPr>
            <p:ph type="body" sz="quarter" idx="1"/>
          </p:nvPr>
        </p:nvSpPr>
        <p:spPr>
          <a:xfrm>
            <a:off x="609440" y="1524000"/>
            <a:ext cx="3429001" cy="4572000"/>
          </a:xfrm>
          <a:prstGeom prst="rect">
            <a:avLst/>
          </a:prstGeom>
        </p:spPr>
        <p:txBody>
          <a:bodyPr/>
          <a:lstStyle>
            <a:lvl1pPr>
              <a:defRPr sz="1600">
                <a:latin typeface="Arial"/>
                <a:ea typeface="Arial"/>
                <a:cs typeface="Arial"/>
                <a:sym typeface="Arial"/>
              </a:defRPr>
            </a:lvl1pPr>
            <a:lvl2pPr marL="437605" indent="-209005">
              <a:defRPr sz="1600">
                <a:latin typeface="Arial"/>
                <a:ea typeface="Arial"/>
                <a:cs typeface="Arial"/>
                <a:sym typeface="Arial"/>
              </a:defRPr>
            </a:lvl2pPr>
            <a:lvl3pPr marL="594359" indent="-182879">
              <a:defRPr sz="1600">
                <a:latin typeface="Arial"/>
                <a:ea typeface="Arial"/>
                <a:cs typeface="Arial"/>
                <a:sym typeface="Arial"/>
              </a:defRPr>
            </a:lvl3pPr>
            <a:lvl4pPr marL="793865" indent="-199505">
              <a:defRPr sz="1600">
                <a:latin typeface="Arial"/>
                <a:ea typeface="Arial"/>
                <a:cs typeface="Arial"/>
                <a:sym typeface="Arial"/>
              </a:defRPr>
            </a:lvl4pPr>
            <a:lvl5pPr marL="931025" indent="-199505">
              <a:defRPr sz="1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57" name="Shape 1257"/>
          <p:cNvSpPr>
            <a:spLocks noGrp="1"/>
          </p:cNvSpPr>
          <p:nvPr>
            <p:ph type="body" sz="quarter" idx="13"/>
          </p:nvPr>
        </p:nvSpPr>
        <p:spPr>
          <a:xfrm>
            <a:off x="4381500" y="1524000"/>
            <a:ext cx="3429000" cy="4572000"/>
          </a:xfrm>
          <a:prstGeom prst="rect">
            <a:avLst/>
          </a:prstGeom>
        </p:spPr>
        <p:txBody>
          <a:bodyPr/>
          <a:lstStyle/>
          <a:p>
            <a:pPr>
              <a:defRPr sz="1600">
                <a:latin typeface="Arial"/>
                <a:ea typeface="Arial"/>
                <a:cs typeface="Arial"/>
                <a:sym typeface="Arial"/>
              </a:defRPr>
            </a:pPr>
            <a:endParaRPr/>
          </a:p>
        </p:txBody>
      </p:sp>
      <p:sp>
        <p:nvSpPr>
          <p:cNvPr id="1258" name="Shape 1258"/>
          <p:cNvSpPr>
            <a:spLocks noGrp="1"/>
          </p:cNvSpPr>
          <p:nvPr>
            <p:ph type="body" sz="quarter" idx="14"/>
          </p:nvPr>
        </p:nvSpPr>
        <p:spPr>
          <a:xfrm>
            <a:off x="8150383" y="1524000"/>
            <a:ext cx="3429001" cy="4572000"/>
          </a:xfrm>
          <a:prstGeom prst="rect">
            <a:avLst/>
          </a:prstGeom>
        </p:spPr>
        <p:txBody>
          <a:bodyPr/>
          <a:lstStyle/>
          <a:p>
            <a:pPr>
              <a:defRPr sz="1600">
                <a:latin typeface="Arial"/>
                <a:ea typeface="Arial"/>
                <a:cs typeface="Arial"/>
                <a:sym typeface="Arial"/>
              </a:defRPr>
            </a:pPr>
            <a:endParaRPr/>
          </a:p>
        </p:txBody>
      </p:sp>
      <p:sp>
        <p:nvSpPr>
          <p:cNvPr id="1259" name="Shape 1259"/>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Three Content and Headings">
    <p:spTree>
      <p:nvGrpSpPr>
        <p:cNvPr id="1" name=""/>
        <p:cNvGrpSpPr/>
        <p:nvPr/>
      </p:nvGrpSpPr>
      <p:grpSpPr>
        <a:xfrm>
          <a:off x="0" y="0"/>
          <a:ext cx="0" cy="0"/>
          <a:chOff x="0" y="0"/>
          <a:chExt cx="0" cy="0"/>
        </a:xfrm>
      </p:grpSpPr>
      <p:sp>
        <p:nvSpPr>
          <p:cNvPr id="1266" name="Shape 1266"/>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269" name="Group 1269"/>
          <p:cNvGrpSpPr/>
          <p:nvPr/>
        </p:nvGrpSpPr>
        <p:grpSpPr>
          <a:xfrm>
            <a:off x="610271" y="6248401"/>
            <a:ext cx="969472" cy="390525"/>
            <a:chOff x="0" y="0"/>
            <a:chExt cx="969470" cy="390524"/>
          </a:xfrm>
        </p:grpSpPr>
        <p:sp>
          <p:nvSpPr>
            <p:cNvPr id="1267" name="Shape 1267"/>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268" name="Shape 1268"/>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270" name="Shape 1270"/>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271" name="Shape 1271"/>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272" name="Shape 1272"/>
          <p:cNvSpPr>
            <a:spLocks noGrp="1"/>
          </p:cNvSpPr>
          <p:nvPr>
            <p:ph type="body" sz="quarter" idx="1"/>
          </p:nvPr>
        </p:nvSpPr>
        <p:spPr>
          <a:xfrm>
            <a:off x="609600" y="1523999"/>
            <a:ext cx="3428842" cy="320041"/>
          </a:xfrm>
          <a:prstGeom prst="rect">
            <a:avLst/>
          </a:prstGeom>
        </p:spPr>
        <p:txBody>
          <a:bodyPr/>
          <a:lstStyle>
            <a:lvl1pPr marL="0" indent="0">
              <a:spcBef>
                <a:spcPts val="0"/>
              </a:spcBef>
              <a:buSzTx/>
              <a:buFontTx/>
              <a:buNone/>
              <a:defRPr sz="2000" b="1">
                <a:latin typeface="Arial"/>
                <a:ea typeface="Arial"/>
                <a:cs typeface="Arial"/>
                <a:sym typeface="Arial"/>
              </a:defRPr>
            </a:lvl1pPr>
            <a:lvl2pPr marL="0" indent="457200">
              <a:spcBef>
                <a:spcPts val="0"/>
              </a:spcBef>
              <a:buSzTx/>
              <a:buFontTx/>
              <a:buNone/>
              <a:defRPr sz="2000" b="1">
                <a:latin typeface="Arial"/>
                <a:ea typeface="Arial"/>
                <a:cs typeface="Arial"/>
                <a:sym typeface="Arial"/>
              </a:defRPr>
            </a:lvl2pPr>
            <a:lvl3pPr marL="0" indent="914400">
              <a:spcBef>
                <a:spcPts val="0"/>
              </a:spcBef>
              <a:buSzTx/>
              <a:buFontTx/>
              <a:buNone/>
              <a:defRPr sz="2000" b="1">
                <a:latin typeface="Arial"/>
                <a:ea typeface="Arial"/>
                <a:cs typeface="Arial"/>
                <a:sym typeface="Arial"/>
              </a:defRPr>
            </a:lvl3pPr>
            <a:lvl4pPr marL="0" indent="1371600">
              <a:spcBef>
                <a:spcPts val="0"/>
              </a:spcBef>
              <a:buSzTx/>
              <a:buFontTx/>
              <a:buNone/>
              <a:defRPr sz="2000" b="1">
                <a:latin typeface="Arial"/>
                <a:ea typeface="Arial"/>
                <a:cs typeface="Arial"/>
                <a:sym typeface="Arial"/>
              </a:defRPr>
            </a:lvl4pPr>
            <a:lvl5pPr marL="0" indent="1828800">
              <a:spcBef>
                <a:spcPts val="0"/>
              </a:spcBef>
              <a:buSzTx/>
              <a:buFontTx/>
              <a:buNone/>
              <a:defRPr sz="20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73" name="Shape 1273"/>
          <p:cNvSpPr>
            <a:spLocks noGrp="1"/>
          </p:cNvSpPr>
          <p:nvPr>
            <p:ph type="body" sz="quarter" idx="13"/>
          </p:nvPr>
        </p:nvSpPr>
        <p:spPr>
          <a:xfrm>
            <a:off x="609440" y="1905000"/>
            <a:ext cx="3429001" cy="4191000"/>
          </a:xfrm>
          <a:prstGeom prst="rect">
            <a:avLst/>
          </a:prstGeom>
        </p:spPr>
        <p:txBody>
          <a:bodyPr/>
          <a:lstStyle/>
          <a:p>
            <a:pPr>
              <a:defRPr sz="1600">
                <a:latin typeface="Arial"/>
                <a:ea typeface="Arial"/>
                <a:cs typeface="Arial"/>
                <a:sym typeface="Arial"/>
              </a:defRPr>
            </a:pPr>
            <a:endParaRPr/>
          </a:p>
        </p:txBody>
      </p:sp>
      <p:sp>
        <p:nvSpPr>
          <p:cNvPr id="1274" name="Shape 1274"/>
          <p:cNvSpPr>
            <a:spLocks noGrp="1"/>
          </p:cNvSpPr>
          <p:nvPr>
            <p:ph type="body" sz="quarter" idx="14"/>
          </p:nvPr>
        </p:nvSpPr>
        <p:spPr>
          <a:xfrm>
            <a:off x="4381658" y="1523999"/>
            <a:ext cx="3428842" cy="320041"/>
          </a:xfrm>
          <a:prstGeom prst="rect">
            <a:avLst/>
          </a:prstGeom>
        </p:spPr>
        <p:txBody>
          <a:bodyPr/>
          <a:lstStyle/>
          <a:p>
            <a:pPr marL="0" indent="0">
              <a:spcBef>
                <a:spcPts val="0"/>
              </a:spcBef>
              <a:buSzTx/>
              <a:buFontTx/>
              <a:buNone/>
              <a:defRPr sz="2000" b="1">
                <a:latin typeface="Arial"/>
                <a:ea typeface="Arial"/>
                <a:cs typeface="Arial"/>
                <a:sym typeface="Arial"/>
              </a:defRPr>
            </a:pPr>
            <a:endParaRPr/>
          </a:p>
        </p:txBody>
      </p:sp>
      <p:sp>
        <p:nvSpPr>
          <p:cNvPr id="1275" name="Shape 1275"/>
          <p:cNvSpPr>
            <a:spLocks noGrp="1"/>
          </p:cNvSpPr>
          <p:nvPr>
            <p:ph type="body" sz="quarter" idx="15"/>
          </p:nvPr>
        </p:nvSpPr>
        <p:spPr>
          <a:xfrm>
            <a:off x="4381500" y="1905000"/>
            <a:ext cx="3429000" cy="4191000"/>
          </a:xfrm>
          <a:prstGeom prst="rect">
            <a:avLst/>
          </a:prstGeom>
        </p:spPr>
        <p:txBody>
          <a:bodyPr/>
          <a:lstStyle/>
          <a:p>
            <a:pPr>
              <a:defRPr sz="1600">
                <a:latin typeface="Arial"/>
                <a:ea typeface="Arial"/>
                <a:cs typeface="Arial"/>
                <a:sym typeface="Arial"/>
              </a:defRPr>
            </a:pPr>
            <a:endParaRPr/>
          </a:p>
        </p:txBody>
      </p:sp>
      <p:sp>
        <p:nvSpPr>
          <p:cNvPr id="1276" name="Shape 1276"/>
          <p:cNvSpPr>
            <a:spLocks noGrp="1"/>
          </p:cNvSpPr>
          <p:nvPr>
            <p:ph type="body" sz="quarter" idx="16"/>
          </p:nvPr>
        </p:nvSpPr>
        <p:spPr>
          <a:xfrm>
            <a:off x="8153558" y="1523999"/>
            <a:ext cx="3428842" cy="320041"/>
          </a:xfrm>
          <a:prstGeom prst="rect">
            <a:avLst/>
          </a:prstGeom>
        </p:spPr>
        <p:txBody>
          <a:bodyPr/>
          <a:lstStyle/>
          <a:p>
            <a:pPr marL="0" indent="0">
              <a:spcBef>
                <a:spcPts val="0"/>
              </a:spcBef>
              <a:buSzTx/>
              <a:buFontTx/>
              <a:buNone/>
              <a:defRPr sz="2000" b="1">
                <a:latin typeface="Arial"/>
                <a:ea typeface="Arial"/>
                <a:cs typeface="Arial"/>
                <a:sym typeface="Arial"/>
              </a:defRPr>
            </a:pPr>
            <a:endParaRPr/>
          </a:p>
        </p:txBody>
      </p:sp>
      <p:sp>
        <p:nvSpPr>
          <p:cNvPr id="1277" name="Shape 1277"/>
          <p:cNvSpPr>
            <a:spLocks noGrp="1"/>
          </p:cNvSpPr>
          <p:nvPr>
            <p:ph type="body" sz="quarter" idx="17"/>
          </p:nvPr>
        </p:nvSpPr>
        <p:spPr>
          <a:xfrm>
            <a:off x="8150383" y="1905000"/>
            <a:ext cx="3429001" cy="4191000"/>
          </a:xfrm>
          <a:prstGeom prst="rect">
            <a:avLst/>
          </a:prstGeom>
        </p:spPr>
        <p:txBody>
          <a:bodyPr/>
          <a:lstStyle/>
          <a:p>
            <a:pPr>
              <a:defRPr sz="1600">
                <a:latin typeface="Arial"/>
                <a:ea typeface="Arial"/>
                <a:cs typeface="Arial"/>
                <a:sym typeface="Arial"/>
              </a:defRPr>
            </a:pPr>
            <a:endParaRPr/>
          </a:p>
        </p:txBody>
      </p:sp>
      <p:sp>
        <p:nvSpPr>
          <p:cNvPr id="1278" name="Shape 1278"/>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Three Content, Subtitle and Headings">
    <p:spTree>
      <p:nvGrpSpPr>
        <p:cNvPr id="1" name=""/>
        <p:cNvGrpSpPr/>
        <p:nvPr/>
      </p:nvGrpSpPr>
      <p:grpSpPr>
        <a:xfrm>
          <a:off x="0" y="0"/>
          <a:ext cx="0" cy="0"/>
          <a:chOff x="0" y="0"/>
          <a:chExt cx="0" cy="0"/>
        </a:xfrm>
      </p:grpSpPr>
      <p:sp>
        <p:nvSpPr>
          <p:cNvPr id="1285" name="Shape 1285"/>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288" name="Group 1288"/>
          <p:cNvGrpSpPr/>
          <p:nvPr/>
        </p:nvGrpSpPr>
        <p:grpSpPr>
          <a:xfrm>
            <a:off x="610271" y="6248401"/>
            <a:ext cx="969472" cy="390525"/>
            <a:chOff x="0" y="0"/>
            <a:chExt cx="969470" cy="390524"/>
          </a:xfrm>
        </p:grpSpPr>
        <p:sp>
          <p:nvSpPr>
            <p:cNvPr id="1286" name="Shape 128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287" name="Shape 128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289" name="Shape 1289"/>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290" name="Shape 1290"/>
          <p:cNvSpPr>
            <a:spLocks noGrp="1"/>
          </p:cNvSpPr>
          <p:nvPr>
            <p:ph type="title"/>
          </p:nvPr>
        </p:nvSpPr>
        <p:spPr>
          <a:xfrm>
            <a:off x="609440" y="521208"/>
            <a:ext cx="10969944" cy="411481"/>
          </a:xfrm>
          <a:prstGeom prst="rect">
            <a:avLst/>
          </a:prstGeom>
        </p:spPr>
        <p:txBody>
          <a:bodyPr/>
          <a:lstStyle>
            <a:lvl1pPr>
              <a:defRPr b="1">
                <a:latin typeface="Arial"/>
                <a:ea typeface="Arial"/>
                <a:cs typeface="Arial"/>
                <a:sym typeface="Arial"/>
              </a:defRPr>
            </a:lvl1pPr>
          </a:lstStyle>
          <a:p>
            <a:r>
              <a:t>Title Text</a:t>
            </a:r>
          </a:p>
        </p:txBody>
      </p:sp>
      <p:sp>
        <p:nvSpPr>
          <p:cNvPr id="1291" name="Shape 1291"/>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92" name="Shape 1292"/>
          <p:cNvSpPr>
            <a:spLocks noGrp="1"/>
          </p:cNvSpPr>
          <p:nvPr>
            <p:ph type="body" sz="quarter" idx="13"/>
          </p:nvPr>
        </p:nvSpPr>
        <p:spPr>
          <a:xfrm>
            <a:off x="609599" y="1523999"/>
            <a:ext cx="3428843" cy="320041"/>
          </a:xfrm>
          <a:prstGeom prst="rect">
            <a:avLst/>
          </a:prstGeom>
        </p:spPr>
        <p:txBody>
          <a:bodyPr/>
          <a:lstStyle/>
          <a:p>
            <a:pPr marL="0" indent="0">
              <a:spcBef>
                <a:spcPts val="0"/>
              </a:spcBef>
              <a:buSzTx/>
              <a:buFontTx/>
              <a:buNone/>
              <a:defRPr sz="2000" b="1">
                <a:latin typeface="Arial"/>
                <a:ea typeface="Arial"/>
                <a:cs typeface="Arial"/>
                <a:sym typeface="Arial"/>
              </a:defRPr>
            </a:pPr>
            <a:endParaRPr/>
          </a:p>
        </p:txBody>
      </p:sp>
      <p:sp>
        <p:nvSpPr>
          <p:cNvPr id="1293" name="Shape 1293"/>
          <p:cNvSpPr>
            <a:spLocks noGrp="1"/>
          </p:cNvSpPr>
          <p:nvPr>
            <p:ph type="body" sz="quarter" idx="14"/>
          </p:nvPr>
        </p:nvSpPr>
        <p:spPr>
          <a:xfrm>
            <a:off x="609440" y="1905000"/>
            <a:ext cx="3429001" cy="4191000"/>
          </a:xfrm>
          <a:prstGeom prst="rect">
            <a:avLst/>
          </a:prstGeom>
        </p:spPr>
        <p:txBody>
          <a:bodyPr/>
          <a:lstStyle/>
          <a:p>
            <a:pPr>
              <a:defRPr sz="1600">
                <a:latin typeface="Arial"/>
                <a:ea typeface="Arial"/>
                <a:cs typeface="Arial"/>
                <a:sym typeface="Arial"/>
              </a:defRPr>
            </a:pPr>
            <a:endParaRPr/>
          </a:p>
        </p:txBody>
      </p:sp>
      <p:sp>
        <p:nvSpPr>
          <p:cNvPr id="1294" name="Shape 1294"/>
          <p:cNvSpPr>
            <a:spLocks noGrp="1"/>
          </p:cNvSpPr>
          <p:nvPr>
            <p:ph type="body" sz="quarter" idx="15"/>
          </p:nvPr>
        </p:nvSpPr>
        <p:spPr>
          <a:xfrm>
            <a:off x="4381658" y="1523999"/>
            <a:ext cx="3428842" cy="320041"/>
          </a:xfrm>
          <a:prstGeom prst="rect">
            <a:avLst/>
          </a:prstGeom>
        </p:spPr>
        <p:txBody>
          <a:bodyPr/>
          <a:lstStyle/>
          <a:p>
            <a:pPr marL="0" indent="0">
              <a:spcBef>
                <a:spcPts val="0"/>
              </a:spcBef>
              <a:buSzTx/>
              <a:buFontTx/>
              <a:buNone/>
              <a:defRPr sz="2000" b="1">
                <a:latin typeface="Arial"/>
                <a:ea typeface="Arial"/>
                <a:cs typeface="Arial"/>
                <a:sym typeface="Arial"/>
              </a:defRPr>
            </a:pPr>
            <a:endParaRPr/>
          </a:p>
        </p:txBody>
      </p:sp>
      <p:sp>
        <p:nvSpPr>
          <p:cNvPr id="1295" name="Shape 1295"/>
          <p:cNvSpPr>
            <a:spLocks noGrp="1"/>
          </p:cNvSpPr>
          <p:nvPr>
            <p:ph type="body" sz="quarter" idx="16"/>
          </p:nvPr>
        </p:nvSpPr>
        <p:spPr>
          <a:xfrm>
            <a:off x="4381500" y="1905000"/>
            <a:ext cx="3429000" cy="4191000"/>
          </a:xfrm>
          <a:prstGeom prst="rect">
            <a:avLst/>
          </a:prstGeom>
        </p:spPr>
        <p:txBody>
          <a:bodyPr/>
          <a:lstStyle/>
          <a:p>
            <a:pPr>
              <a:defRPr sz="1600">
                <a:latin typeface="Arial"/>
                <a:ea typeface="Arial"/>
                <a:cs typeface="Arial"/>
                <a:sym typeface="Arial"/>
              </a:defRPr>
            </a:pPr>
            <a:endParaRPr/>
          </a:p>
        </p:txBody>
      </p:sp>
      <p:sp>
        <p:nvSpPr>
          <p:cNvPr id="1296" name="Shape 1296"/>
          <p:cNvSpPr>
            <a:spLocks noGrp="1"/>
          </p:cNvSpPr>
          <p:nvPr>
            <p:ph type="body" sz="quarter" idx="17"/>
          </p:nvPr>
        </p:nvSpPr>
        <p:spPr>
          <a:xfrm>
            <a:off x="8153558" y="1523999"/>
            <a:ext cx="3428842" cy="320041"/>
          </a:xfrm>
          <a:prstGeom prst="rect">
            <a:avLst/>
          </a:prstGeom>
        </p:spPr>
        <p:txBody>
          <a:bodyPr/>
          <a:lstStyle/>
          <a:p>
            <a:pPr marL="0" indent="0">
              <a:spcBef>
                <a:spcPts val="0"/>
              </a:spcBef>
              <a:buSzTx/>
              <a:buFontTx/>
              <a:buNone/>
              <a:defRPr sz="2000" b="1">
                <a:latin typeface="Arial"/>
                <a:ea typeface="Arial"/>
                <a:cs typeface="Arial"/>
                <a:sym typeface="Arial"/>
              </a:defRPr>
            </a:pPr>
            <a:endParaRPr/>
          </a:p>
        </p:txBody>
      </p:sp>
      <p:sp>
        <p:nvSpPr>
          <p:cNvPr id="1297" name="Shape 1297"/>
          <p:cNvSpPr>
            <a:spLocks noGrp="1"/>
          </p:cNvSpPr>
          <p:nvPr>
            <p:ph type="body" sz="quarter" idx="18"/>
          </p:nvPr>
        </p:nvSpPr>
        <p:spPr>
          <a:xfrm>
            <a:off x="8150383" y="1905000"/>
            <a:ext cx="3429001" cy="4191000"/>
          </a:xfrm>
          <a:prstGeom prst="rect">
            <a:avLst/>
          </a:prstGeom>
        </p:spPr>
        <p:txBody>
          <a:bodyPr/>
          <a:lstStyle/>
          <a:p>
            <a:pPr>
              <a:defRPr sz="1600">
                <a:latin typeface="Arial"/>
                <a:ea typeface="Arial"/>
                <a:cs typeface="Arial"/>
                <a:sym typeface="Arial"/>
              </a:defRPr>
            </a:pPr>
            <a:endParaRPr/>
          </a:p>
        </p:txBody>
      </p:sp>
      <p:sp>
        <p:nvSpPr>
          <p:cNvPr id="1298" name="Shape 1298"/>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305" name="Shape 1305"/>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308" name="Group 1308"/>
          <p:cNvGrpSpPr/>
          <p:nvPr/>
        </p:nvGrpSpPr>
        <p:grpSpPr>
          <a:xfrm>
            <a:off x="610271" y="6248401"/>
            <a:ext cx="969472" cy="390525"/>
            <a:chOff x="0" y="0"/>
            <a:chExt cx="969470" cy="390524"/>
          </a:xfrm>
        </p:grpSpPr>
        <p:sp>
          <p:nvSpPr>
            <p:cNvPr id="1306" name="Shape 130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307" name="Shape 130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309" name="Shape 1309"/>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310" name="Shape 1310"/>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311" name="Shape 1311"/>
          <p:cNvSpPr>
            <a:spLocks noGrp="1"/>
          </p:cNvSpPr>
          <p:nvPr>
            <p:ph type="body" idx="1"/>
          </p:nvPr>
        </p:nvSpPr>
        <p:spPr>
          <a:xfrm>
            <a:off x="609600" y="1524000"/>
            <a:ext cx="7848600" cy="4572000"/>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12" name="Shape 1312"/>
          <p:cNvSpPr>
            <a:spLocks noGrp="1"/>
          </p:cNvSpPr>
          <p:nvPr>
            <p:ph type="body" sz="quarter" idx="13"/>
          </p:nvPr>
        </p:nvSpPr>
        <p:spPr>
          <a:xfrm>
            <a:off x="8610600" y="1524000"/>
            <a:ext cx="2968784" cy="4572000"/>
          </a:xfrm>
          <a:prstGeom prst="rect">
            <a:avLst/>
          </a:prstGeom>
          <a:solidFill>
            <a:schemeClr val="accent6"/>
          </a:solidFill>
        </p:spPr>
        <p:txBody>
          <a:bodyPr lIns="91439" tIns="91439" rIns="91439" bIns="91439"/>
          <a:lstStyle/>
          <a:p>
            <a:pPr marL="0" indent="0">
              <a:spcBef>
                <a:spcPts val="900"/>
              </a:spcBef>
              <a:buSzTx/>
              <a:buFontTx/>
              <a:buNone/>
              <a:defRPr>
                <a:latin typeface="Arial"/>
                <a:ea typeface="Arial"/>
                <a:cs typeface="Arial"/>
                <a:sym typeface="Arial"/>
              </a:defRPr>
            </a:pPr>
            <a:endParaRPr/>
          </a:p>
        </p:txBody>
      </p:sp>
      <p:sp>
        <p:nvSpPr>
          <p:cNvPr id="1313" name="Shape 1313"/>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Picture with Content">
    <p:spTree>
      <p:nvGrpSpPr>
        <p:cNvPr id="1" name=""/>
        <p:cNvGrpSpPr/>
        <p:nvPr/>
      </p:nvGrpSpPr>
      <p:grpSpPr>
        <a:xfrm>
          <a:off x="0" y="0"/>
          <a:ext cx="0" cy="0"/>
          <a:chOff x="0" y="0"/>
          <a:chExt cx="0" cy="0"/>
        </a:xfrm>
      </p:grpSpPr>
      <p:sp>
        <p:nvSpPr>
          <p:cNvPr id="1320" name="Shape 1320"/>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323" name="Group 1323"/>
          <p:cNvGrpSpPr/>
          <p:nvPr/>
        </p:nvGrpSpPr>
        <p:grpSpPr>
          <a:xfrm>
            <a:off x="610271" y="6248401"/>
            <a:ext cx="969472" cy="390525"/>
            <a:chOff x="0" y="0"/>
            <a:chExt cx="969470" cy="390524"/>
          </a:xfrm>
        </p:grpSpPr>
        <p:sp>
          <p:nvSpPr>
            <p:cNvPr id="1321" name="Shape 1321"/>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322" name="Shape 1322"/>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324" name="Shape 1324"/>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325" name="Shape 1325"/>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326" name="Shape 1326"/>
          <p:cNvSpPr>
            <a:spLocks noGrp="1"/>
          </p:cNvSpPr>
          <p:nvPr>
            <p:ph type="pic" sz="half" idx="13"/>
          </p:nvPr>
        </p:nvSpPr>
        <p:spPr>
          <a:xfrm>
            <a:off x="609439" y="1524000"/>
            <a:ext cx="6705761" cy="4572000"/>
          </a:xfrm>
          <a:prstGeom prst="rect">
            <a:avLst/>
          </a:prstGeom>
        </p:spPr>
        <p:txBody>
          <a:bodyPr lIns="91439" tIns="45719" rIns="91439" bIns="45719">
            <a:noAutofit/>
          </a:bodyPr>
          <a:lstStyle/>
          <a:p>
            <a:endParaRPr/>
          </a:p>
        </p:txBody>
      </p:sp>
      <p:sp>
        <p:nvSpPr>
          <p:cNvPr id="1327" name="Shape 1327"/>
          <p:cNvSpPr>
            <a:spLocks noGrp="1"/>
          </p:cNvSpPr>
          <p:nvPr>
            <p:ph type="body" sz="half" idx="1"/>
          </p:nvPr>
        </p:nvSpPr>
        <p:spPr>
          <a:xfrm>
            <a:off x="7467600" y="1524000"/>
            <a:ext cx="4111784" cy="4572000"/>
          </a:xfrm>
          <a:prstGeom prst="rect">
            <a:avLst/>
          </a:prstGeom>
        </p:spPr>
        <p:txBody>
          <a:bodyPr/>
          <a:lstStyle>
            <a:lvl1pPr>
              <a:defRPr sz="1600">
                <a:latin typeface="Arial"/>
                <a:ea typeface="Arial"/>
                <a:cs typeface="Arial"/>
                <a:sym typeface="Arial"/>
              </a:defRPr>
            </a:lvl1pPr>
            <a:lvl2pPr marL="437605" indent="-209005">
              <a:defRPr sz="1600">
                <a:latin typeface="Arial"/>
                <a:ea typeface="Arial"/>
                <a:cs typeface="Arial"/>
                <a:sym typeface="Arial"/>
              </a:defRPr>
            </a:lvl2pPr>
            <a:lvl3pPr marL="594359" indent="-182879">
              <a:defRPr sz="1600">
                <a:latin typeface="Arial"/>
                <a:ea typeface="Arial"/>
                <a:cs typeface="Arial"/>
                <a:sym typeface="Arial"/>
              </a:defRPr>
            </a:lvl3pPr>
            <a:lvl4pPr marL="793865" indent="-199505">
              <a:defRPr sz="1600">
                <a:latin typeface="Arial"/>
                <a:ea typeface="Arial"/>
                <a:cs typeface="Arial"/>
                <a:sym typeface="Arial"/>
              </a:defRPr>
            </a:lvl4pPr>
            <a:lvl5pPr marL="931025" indent="-199505">
              <a:defRPr sz="1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28" name="Shape 1328"/>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335" name="Shape 1335"/>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338" name="Group 1338"/>
          <p:cNvGrpSpPr/>
          <p:nvPr/>
        </p:nvGrpSpPr>
        <p:grpSpPr>
          <a:xfrm>
            <a:off x="610271" y="6248401"/>
            <a:ext cx="969472" cy="390525"/>
            <a:chOff x="0" y="0"/>
            <a:chExt cx="969470" cy="390524"/>
          </a:xfrm>
        </p:grpSpPr>
        <p:sp>
          <p:nvSpPr>
            <p:cNvPr id="1336" name="Shape 133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337" name="Shape 133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339" name="Shape 1339"/>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340" name="Shape 1340"/>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341" name="Shape 1341"/>
          <p:cNvSpPr>
            <a:spLocks noGrp="1"/>
          </p:cNvSpPr>
          <p:nvPr>
            <p:ph type="pic" sz="half" idx="13"/>
          </p:nvPr>
        </p:nvSpPr>
        <p:spPr>
          <a:xfrm>
            <a:off x="609439" y="1524000"/>
            <a:ext cx="6705761" cy="4572000"/>
          </a:xfrm>
          <a:prstGeom prst="rect">
            <a:avLst/>
          </a:prstGeom>
        </p:spPr>
        <p:txBody>
          <a:bodyPr lIns="91439" tIns="45719" rIns="91439" bIns="45719">
            <a:noAutofit/>
          </a:bodyPr>
          <a:lstStyle/>
          <a:p>
            <a:endParaRPr/>
          </a:p>
        </p:txBody>
      </p:sp>
      <p:sp>
        <p:nvSpPr>
          <p:cNvPr id="1342" name="Shape 1342"/>
          <p:cNvSpPr>
            <a:spLocks noGrp="1"/>
          </p:cNvSpPr>
          <p:nvPr>
            <p:ph type="body" sz="half" idx="1"/>
          </p:nvPr>
        </p:nvSpPr>
        <p:spPr>
          <a:xfrm>
            <a:off x="7467600" y="1524000"/>
            <a:ext cx="4111785" cy="4572000"/>
          </a:xfrm>
          <a:prstGeom prst="rect">
            <a:avLst/>
          </a:prstGeom>
          <a:solidFill>
            <a:schemeClr val="accent1"/>
          </a:solidFill>
        </p:spPr>
        <p:txBody>
          <a:bodyPr lIns="91439" tIns="91439" rIns="91439" bIns="91439"/>
          <a:lstStyle>
            <a:lvl1pPr marL="0" indent="0">
              <a:spcBef>
                <a:spcPts val="900"/>
              </a:spcBef>
              <a:buSzTx/>
              <a:buFontTx/>
              <a:buNone/>
              <a:defRPr>
                <a:solidFill>
                  <a:srgbClr val="FFFFFF"/>
                </a:solidFill>
                <a:latin typeface="Arial"/>
                <a:ea typeface="Arial"/>
                <a:cs typeface="Arial"/>
                <a:sym typeface="Arial"/>
              </a:defRPr>
            </a:lvl1pPr>
            <a:lvl2pPr marL="0" indent="457200">
              <a:spcBef>
                <a:spcPts val="900"/>
              </a:spcBef>
              <a:buSzTx/>
              <a:buFontTx/>
              <a:buNone/>
              <a:defRPr>
                <a:solidFill>
                  <a:srgbClr val="FFFFFF"/>
                </a:solidFill>
                <a:latin typeface="Arial"/>
                <a:ea typeface="Arial"/>
                <a:cs typeface="Arial"/>
                <a:sym typeface="Arial"/>
              </a:defRPr>
            </a:lvl2pPr>
            <a:lvl3pPr marL="0" indent="914400">
              <a:spcBef>
                <a:spcPts val="900"/>
              </a:spcBef>
              <a:buSzTx/>
              <a:buFontTx/>
              <a:buNone/>
              <a:defRPr>
                <a:solidFill>
                  <a:srgbClr val="FFFFFF"/>
                </a:solidFill>
                <a:latin typeface="Arial"/>
                <a:ea typeface="Arial"/>
                <a:cs typeface="Arial"/>
                <a:sym typeface="Arial"/>
              </a:defRPr>
            </a:lvl3pPr>
            <a:lvl4pPr marL="0" indent="1371600">
              <a:spcBef>
                <a:spcPts val="900"/>
              </a:spcBef>
              <a:buSzTx/>
              <a:buFontTx/>
              <a:buNone/>
              <a:defRPr>
                <a:solidFill>
                  <a:srgbClr val="FFFFFF"/>
                </a:solidFill>
                <a:latin typeface="Arial"/>
                <a:ea typeface="Arial"/>
                <a:cs typeface="Arial"/>
                <a:sym typeface="Arial"/>
              </a:defRPr>
            </a:lvl4pPr>
            <a:lvl5pPr marL="0" indent="1828800">
              <a:spcBef>
                <a:spcPts val="900"/>
              </a:spcBef>
              <a:buSzTx/>
              <a:buFontTx/>
              <a:buNone/>
              <a:defRPr>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43" name="Shape 1343"/>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Picture Right with Caption">
    <p:spTree>
      <p:nvGrpSpPr>
        <p:cNvPr id="1" name=""/>
        <p:cNvGrpSpPr/>
        <p:nvPr/>
      </p:nvGrpSpPr>
      <p:grpSpPr>
        <a:xfrm>
          <a:off x="0" y="0"/>
          <a:ext cx="0" cy="0"/>
          <a:chOff x="0" y="0"/>
          <a:chExt cx="0" cy="0"/>
        </a:xfrm>
      </p:grpSpPr>
      <p:sp>
        <p:nvSpPr>
          <p:cNvPr id="1350" name="Shape 1350"/>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353" name="Group 1353"/>
          <p:cNvGrpSpPr/>
          <p:nvPr/>
        </p:nvGrpSpPr>
        <p:grpSpPr>
          <a:xfrm>
            <a:off x="610271" y="6248401"/>
            <a:ext cx="969472" cy="390525"/>
            <a:chOff x="0" y="0"/>
            <a:chExt cx="969470" cy="390524"/>
          </a:xfrm>
        </p:grpSpPr>
        <p:sp>
          <p:nvSpPr>
            <p:cNvPr id="1351" name="Shape 1351"/>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352" name="Shape 1352"/>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354" name="Shape 1354"/>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355" name="Shape 1355"/>
          <p:cNvSpPr>
            <a:spLocks noGrp="1"/>
          </p:cNvSpPr>
          <p:nvPr>
            <p:ph type="title"/>
          </p:nvPr>
        </p:nvSpPr>
        <p:spPr>
          <a:xfrm>
            <a:off x="609440" y="519235"/>
            <a:ext cx="5257801" cy="852365"/>
          </a:xfrm>
          <a:prstGeom prst="rect">
            <a:avLst/>
          </a:prstGeom>
        </p:spPr>
        <p:txBody>
          <a:bodyPr/>
          <a:lstStyle>
            <a:lvl1pPr>
              <a:defRPr b="1">
                <a:latin typeface="Arial"/>
                <a:ea typeface="Arial"/>
                <a:cs typeface="Arial"/>
                <a:sym typeface="Arial"/>
              </a:defRPr>
            </a:lvl1pPr>
          </a:lstStyle>
          <a:p>
            <a:r>
              <a:t>Title Text</a:t>
            </a:r>
          </a:p>
        </p:txBody>
      </p:sp>
      <p:sp>
        <p:nvSpPr>
          <p:cNvPr id="1356" name="Shape 1356"/>
          <p:cNvSpPr>
            <a:spLocks noGrp="1"/>
          </p:cNvSpPr>
          <p:nvPr>
            <p:ph type="body" sz="quarter" idx="1"/>
          </p:nvPr>
        </p:nvSpPr>
        <p:spPr>
          <a:xfrm>
            <a:off x="609440" y="2819400"/>
            <a:ext cx="3657601" cy="1981200"/>
          </a:xfrm>
          <a:prstGeom prst="rect">
            <a:avLst/>
          </a:prstGeom>
        </p:spPr>
        <p:txBody>
          <a:bodyPr/>
          <a:lstStyle>
            <a:lvl1pPr marL="0" indent="0">
              <a:spcBef>
                <a:spcPts val="900"/>
              </a:spcBef>
              <a:buSzTx/>
              <a:buFontTx/>
              <a:buNone/>
              <a:defRPr>
                <a:latin typeface="Arial"/>
                <a:ea typeface="Arial"/>
                <a:cs typeface="Arial"/>
                <a:sym typeface="Arial"/>
              </a:defRPr>
            </a:lvl1pPr>
            <a:lvl2pPr marL="0" indent="457200">
              <a:spcBef>
                <a:spcPts val="900"/>
              </a:spcBef>
              <a:buSzTx/>
              <a:buFontTx/>
              <a:buNone/>
              <a:defRPr>
                <a:latin typeface="Arial"/>
                <a:ea typeface="Arial"/>
                <a:cs typeface="Arial"/>
                <a:sym typeface="Arial"/>
              </a:defRPr>
            </a:lvl2pPr>
            <a:lvl3pPr marL="0" indent="914400">
              <a:spcBef>
                <a:spcPts val="900"/>
              </a:spcBef>
              <a:buSzTx/>
              <a:buFontTx/>
              <a:buNone/>
              <a:defRPr>
                <a:latin typeface="Arial"/>
                <a:ea typeface="Arial"/>
                <a:cs typeface="Arial"/>
                <a:sym typeface="Arial"/>
              </a:defRPr>
            </a:lvl3pPr>
            <a:lvl4pPr marL="0" indent="1371600">
              <a:spcBef>
                <a:spcPts val="900"/>
              </a:spcBef>
              <a:buSzTx/>
              <a:buFontTx/>
              <a:buNone/>
              <a:defRPr>
                <a:latin typeface="Arial"/>
                <a:ea typeface="Arial"/>
                <a:cs typeface="Arial"/>
                <a:sym typeface="Arial"/>
              </a:defRPr>
            </a:lvl4pPr>
            <a:lvl5pPr marL="0" indent="1828800">
              <a:spcBef>
                <a:spcPts val="900"/>
              </a:spcBef>
              <a:buSzTx/>
              <a:buFontTx/>
              <a:buNone/>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57" name="Shape 1357"/>
          <p:cNvSpPr>
            <a:spLocks noGrp="1"/>
          </p:cNvSpPr>
          <p:nvPr>
            <p:ph type="pic" sz="half" idx="13"/>
          </p:nvPr>
        </p:nvSpPr>
        <p:spPr>
          <a:xfrm>
            <a:off x="6095998" y="519235"/>
            <a:ext cx="5486400" cy="5576765"/>
          </a:xfrm>
          <a:prstGeom prst="rect">
            <a:avLst/>
          </a:prstGeom>
        </p:spPr>
        <p:txBody>
          <a:bodyPr lIns="91439" tIns="45719" rIns="91439" bIns="45719">
            <a:noAutofit/>
          </a:bodyPr>
          <a:lstStyle/>
          <a:p>
            <a:endParaRPr/>
          </a:p>
        </p:txBody>
      </p:sp>
      <p:sp>
        <p:nvSpPr>
          <p:cNvPr id="1358" name="Shape 1358"/>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Two Pictures with Captions">
    <p:spTree>
      <p:nvGrpSpPr>
        <p:cNvPr id="1" name=""/>
        <p:cNvGrpSpPr/>
        <p:nvPr/>
      </p:nvGrpSpPr>
      <p:grpSpPr>
        <a:xfrm>
          <a:off x="0" y="0"/>
          <a:ext cx="0" cy="0"/>
          <a:chOff x="0" y="0"/>
          <a:chExt cx="0" cy="0"/>
        </a:xfrm>
      </p:grpSpPr>
      <p:sp>
        <p:nvSpPr>
          <p:cNvPr id="1365" name="Shape 1365"/>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368" name="Group 1368"/>
          <p:cNvGrpSpPr/>
          <p:nvPr/>
        </p:nvGrpSpPr>
        <p:grpSpPr>
          <a:xfrm>
            <a:off x="610271" y="6248401"/>
            <a:ext cx="969472" cy="390525"/>
            <a:chOff x="0" y="0"/>
            <a:chExt cx="969470" cy="390524"/>
          </a:xfrm>
        </p:grpSpPr>
        <p:sp>
          <p:nvSpPr>
            <p:cNvPr id="1366" name="Shape 136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367" name="Shape 136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369" name="Shape 1369"/>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370" name="Shape 1370"/>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371" name="Shape 1371"/>
          <p:cNvSpPr>
            <a:spLocks noGrp="1"/>
          </p:cNvSpPr>
          <p:nvPr>
            <p:ph type="pic" sz="half" idx="13"/>
          </p:nvPr>
        </p:nvSpPr>
        <p:spPr>
          <a:xfrm>
            <a:off x="608012" y="1524000"/>
            <a:ext cx="5312666" cy="3352800"/>
          </a:xfrm>
          <a:prstGeom prst="rect">
            <a:avLst/>
          </a:prstGeom>
        </p:spPr>
        <p:txBody>
          <a:bodyPr lIns="91439" tIns="45719" rIns="91439" bIns="45719">
            <a:noAutofit/>
          </a:bodyPr>
          <a:lstStyle/>
          <a:p>
            <a:endParaRPr/>
          </a:p>
        </p:txBody>
      </p:sp>
      <p:sp>
        <p:nvSpPr>
          <p:cNvPr id="1372" name="Shape 1372"/>
          <p:cNvSpPr>
            <a:spLocks noGrp="1"/>
          </p:cNvSpPr>
          <p:nvPr>
            <p:ph type="body" sz="quarter" idx="1"/>
          </p:nvPr>
        </p:nvSpPr>
        <p:spPr>
          <a:xfrm>
            <a:off x="609439" y="4953000"/>
            <a:ext cx="5312666" cy="1143000"/>
          </a:xfrm>
          <a:prstGeom prst="rect">
            <a:avLst/>
          </a:prstGeom>
          <a:solidFill>
            <a:srgbClr val="5F7A76"/>
          </a:solidFill>
        </p:spPr>
        <p:txBody>
          <a:bodyPr lIns="91439" tIns="91439" rIns="91439" bIns="91439"/>
          <a:lstStyle>
            <a:lvl1pPr marL="0" indent="0">
              <a:spcBef>
                <a:spcPts val="900"/>
              </a:spcBef>
              <a:buSzTx/>
              <a:buFontTx/>
              <a:buNone/>
              <a:defRPr>
                <a:solidFill>
                  <a:srgbClr val="FFFFFF"/>
                </a:solidFill>
                <a:latin typeface="Arial"/>
                <a:ea typeface="Arial"/>
                <a:cs typeface="Arial"/>
                <a:sym typeface="Arial"/>
              </a:defRPr>
            </a:lvl1pPr>
            <a:lvl2pPr marL="0" indent="457200">
              <a:spcBef>
                <a:spcPts val="900"/>
              </a:spcBef>
              <a:buSzTx/>
              <a:buFontTx/>
              <a:buNone/>
              <a:defRPr>
                <a:solidFill>
                  <a:srgbClr val="FFFFFF"/>
                </a:solidFill>
                <a:latin typeface="Arial"/>
                <a:ea typeface="Arial"/>
                <a:cs typeface="Arial"/>
                <a:sym typeface="Arial"/>
              </a:defRPr>
            </a:lvl2pPr>
            <a:lvl3pPr marL="0" indent="914400">
              <a:spcBef>
                <a:spcPts val="900"/>
              </a:spcBef>
              <a:buSzTx/>
              <a:buFontTx/>
              <a:buNone/>
              <a:defRPr>
                <a:solidFill>
                  <a:srgbClr val="FFFFFF"/>
                </a:solidFill>
                <a:latin typeface="Arial"/>
                <a:ea typeface="Arial"/>
                <a:cs typeface="Arial"/>
                <a:sym typeface="Arial"/>
              </a:defRPr>
            </a:lvl3pPr>
            <a:lvl4pPr marL="0" indent="1371600">
              <a:spcBef>
                <a:spcPts val="900"/>
              </a:spcBef>
              <a:buSzTx/>
              <a:buFontTx/>
              <a:buNone/>
              <a:defRPr>
                <a:solidFill>
                  <a:srgbClr val="FFFFFF"/>
                </a:solidFill>
                <a:latin typeface="Arial"/>
                <a:ea typeface="Arial"/>
                <a:cs typeface="Arial"/>
                <a:sym typeface="Arial"/>
              </a:defRPr>
            </a:lvl4pPr>
            <a:lvl5pPr marL="0" indent="1828800">
              <a:spcBef>
                <a:spcPts val="900"/>
              </a:spcBef>
              <a:buSzTx/>
              <a:buFontTx/>
              <a:buNone/>
              <a:defRPr>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73" name="Shape 1373"/>
          <p:cNvSpPr>
            <a:spLocks noGrp="1"/>
          </p:cNvSpPr>
          <p:nvPr>
            <p:ph type="pic" sz="half" idx="14"/>
          </p:nvPr>
        </p:nvSpPr>
        <p:spPr>
          <a:xfrm>
            <a:off x="6266719" y="1524000"/>
            <a:ext cx="5312665" cy="3352800"/>
          </a:xfrm>
          <a:prstGeom prst="rect">
            <a:avLst/>
          </a:prstGeom>
        </p:spPr>
        <p:txBody>
          <a:bodyPr lIns="91439" tIns="45719" rIns="91439" bIns="45719">
            <a:noAutofit/>
          </a:bodyPr>
          <a:lstStyle/>
          <a:p>
            <a:endParaRPr/>
          </a:p>
        </p:txBody>
      </p:sp>
      <p:sp>
        <p:nvSpPr>
          <p:cNvPr id="1374" name="Shape 1374"/>
          <p:cNvSpPr>
            <a:spLocks noGrp="1"/>
          </p:cNvSpPr>
          <p:nvPr>
            <p:ph type="body" sz="quarter" idx="15"/>
          </p:nvPr>
        </p:nvSpPr>
        <p:spPr>
          <a:xfrm>
            <a:off x="6266719" y="4953000"/>
            <a:ext cx="5312665" cy="1143000"/>
          </a:xfrm>
          <a:prstGeom prst="rect">
            <a:avLst/>
          </a:prstGeom>
          <a:solidFill>
            <a:srgbClr val="5F7A76"/>
          </a:solidFill>
        </p:spPr>
        <p:txBody>
          <a:bodyPr lIns="91439" tIns="91439" rIns="91439" bIns="91439"/>
          <a:lstStyle/>
          <a:p>
            <a:pPr marL="0" indent="0">
              <a:spcBef>
                <a:spcPts val="900"/>
              </a:spcBef>
              <a:buSzTx/>
              <a:buFontTx/>
              <a:buNone/>
              <a:defRPr>
                <a:solidFill>
                  <a:srgbClr val="FFFFFF"/>
                </a:solidFill>
                <a:latin typeface="Arial"/>
                <a:ea typeface="Arial"/>
                <a:cs typeface="Arial"/>
                <a:sym typeface="Arial"/>
              </a:defRPr>
            </a:pPr>
            <a:endParaRPr/>
          </a:p>
        </p:txBody>
      </p:sp>
      <p:sp>
        <p:nvSpPr>
          <p:cNvPr id="1375" name="Shape 1375"/>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Three Pictures with Captions">
    <p:spTree>
      <p:nvGrpSpPr>
        <p:cNvPr id="1" name=""/>
        <p:cNvGrpSpPr/>
        <p:nvPr/>
      </p:nvGrpSpPr>
      <p:grpSpPr>
        <a:xfrm>
          <a:off x="0" y="0"/>
          <a:ext cx="0" cy="0"/>
          <a:chOff x="0" y="0"/>
          <a:chExt cx="0" cy="0"/>
        </a:xfrm>
      </p:grpSpPr>
      <p:sp>
        <p:nvSpPr>
          <p:cNvPr id="1382" name="Shape 1382"/>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385" name="Group 1385"/>
          <p:cNvGrpSpPr/>
          <p:nvPr/>
        </p:nvGrpSpPr>
        <p:grpSpPr>
          <a:xfrm>
            <a:off x="610271" y="6248401"/>
            <a:ext cx="969472" cy="390525"/>
            <a:chOff x="0" y="0"/>
            <a:chExt cx="969470" cy="390524"/>
          </a:xfrm>
        </p:grpSpPr>
        <p:sp>
          <p:nvSpPr>
            <p:cNvPr id="1383" name="Shape 1383"/>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384" name="Shape 1384"/>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386" name="Shape 1386"/>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387" name="Shape 1387"/>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388" name="Shape 1388"/>
          <p:cNvSpPr>
            <a:spLocks noGrp="1"/>
          </p:cNvSpPr>
          <p:nvPr>
            <p:ph type="pic" sz="quarter" idx="13"/>
          </p:nvPr>
        </p:nvSpPr>
        <p:spPr>
          <a:xfrm>
            <a:off x="608012" y="1524000"/>
            <a:ext cx="3429001" cy="2667000"/>
          </a:xfrm>
          <a:prstGeom prst="rect">
            <a:avLst/>
          </a:prstGeom>
        </p:spPr>
        <p:txBody>
          <a:bodyPr lIns="91439" tIns="45719" rIns="91439" bIns="45719">
            <a:noAutofit/>
          </a:bodyPr>
          <a:lstStyle/>
          <a:p>
            <a:endParaRPr/>
          </a:p>
        </p:txBody>
      </p:sp>
      <p:sp>
        <p:nvSpPr>
          <p:cNvPr id="1389" name="Shape 1389"/>
          <p:cNvSpPr>
            <a:spLocks noGrp="1"/>
          </p:cNvSpPr>
          <p:nvPr>
            <p:ph type="body" sz="quarter" idx="1"/>
          </p:nvPr>
        </p:nvSpPr>
        <p:spPr>
          <a:xfrm>
            <a:off x="609439" y="4267200"/>
            <a:ext cx="3429001" cy="1828800"/>
          </a:xfrm>
          <a:prstGeom prst="rect">
            <a:avLst/>
          </a:prstGeom>
          <a:solidFill>
            <a:schemeClr val="accent1"/>
          </a:solidFill>
        </p:spPr>
        <p:txBody>
          <a:bodyPr lIns="91439" tIns="91439" rIns="91439" bIns="91439"/>
          <a:lstStyle>
            <a:lvl1pPr marL="0" indent="0">
              <a:spcBef>
                <a:spcPts val="900"/>
              </a:spcBef>
              <a:buSzTx/>
              <a:buFontTx/>
              <a:buNone/>
              <a:defRPr>
                <a:solidFill>
                  <a:srgbClr val="FFFFFF"/>
                </a:solidFill>
                <a:latin typeface="Arial"/>
                <a:ea typeface="Arial"/>
                <a:cs typeface="Arial"/>
                <a:sym typeface="Arial"/>
              </a:defRPr>
            </a:lvl1pPr>
            <a:lvl2pPr marL="0" indent="457200">
              <a:spcBef>
                <a:spcPts val="900"/>
              </a:spcBef>
              <a:buSzTx/>
              <a:buFontTx/>
              <a:buNone/>
              <a:defRPr>
                <a:solidFill>
                  <a:srgbClr val="FFFFFF"/>
                </a:solidFill>
                <a:latin typeface="Arial"/>
                <a:ea typeface="Arial"/>
                <a:cs typeface="Arial"/>
                <a:sym typeface="Arial"/>
              </a:defRPr>
            </a:lvl2pPr>
            <a:lvl3pPr marL="0" indent="914400">
              <a:spcBef>
                <a:spcPts val="900"/>
              </a:spcBef>
              <a:buSzTx/>
              <a:buFontTx/>
              <a:buNone/>
              <a:defRPr>
                <a:solidFill>
                  <a:srgbClr val="FFFFFF"/>
                </a:solidFill>
                <a:latin typeface="Arial"/>
                <a:ea typeface="Arial"/>
                <a:cs typeface="Arial"/>
                <a:sym typeface="Arial"/>
              </a:defRPr>
            </a:lvl3pPr>
            <a:lvl4pPr marL="0" indent="1371600">
              <a:spcBef>
                <a:spcPts val="900"/>
              </a:spcBef>
              <a:buSzTx/>
              <a:buFontTx/>
              <a:buNone/>
              <a:defRPr>
                <a:solidFill>
                  <a:srgbClr val="FFFFFF"/>
                </a:solidFill>
                <a:latin typeface="Arial"/>
                <a:ea typeface="Arial"/>
                <a:cs typeface="Arial"/>
                <a:sym typeface="Arial"/>
              </a:defRPr>
            </a:lvl4pPr>
            <a:lvl5pPr marL="0" indent="1828800">
              <a:spcBef>
                <a:spcPts val="900"/>
              </a:spcBef>
              <a:buSzTx/>
              <a:buFontTx/>
              <a:buNone/>
              <a:defRPr>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90" name="Shape 1390"/>
          <p:cNvSpPr>
            <a:spLocks noGrp="1"/>
          </p:cNvSpPr>
          <p:nvPr>
            <p:ph type="pic" sz="quarter" idx="14"/>
          </p:nvPr>
        </p:nvSpPr>
        <p:spPr>
          <a:xfrm>
            <a:off x="4381500" y="1524000"/>
            <a:ext cx="3429000" cy="2667000"/>
          </a:xfrm>
          <a:prstGeom prst="rect">
            <a:avLst/>
          </a:prstGeom>
        </p:spPr>
        <p:txBody>
          <a:bodyPr lIns="91439" tIns="45719" rIns="91439" bIns="45719">
            <a:noAutofit/>
          </a:bodyPr>
          <a:lstStyle/>
          <a:p>
            <a:endParaRPr/>
          </a:p>
        </p:txBody>
      </p:sp>
      <p:sp>
        <p:nvSpPr>
          <p:cNvPr id="1391" name="Shape 1391"/>
          <p:cNvSpPr>
            <a:spLocks noGrp="1"/>
          </p:cNvSpPr>
          <p:nvPr>
            <p:ph type="body" sz="quarter" idx="15"/>
          </p:nvPr>
        </p:nvSpPr>
        <p:spPr>
          <a:xfrm>
            <a:off x="4381500" y="4267200"/>
            <a:ext cx="3429000" cy="1828800"/>
          </a:xfrm>
          <a:prstGeom prst="rect">
            <a:avLst/>
          </a:prstGeom>
          <a:solidFill>
            <a:schemeClr val="accent1"/>
          </a:solidFill>
        </p:spPr>
        <p:txBody>
          <a:bodyPr lIns="91439" tIns="91439" rIns="91439" bIns="91439"/>
          <a:lstStyle/>
          <a:p>
            <a:pPr marL="0" indent="0">
              <a:spcBef>
                <a:spcPts val="900"/>
              </a:spcBef>
              <a:buSzTx/>
              <a:buFontTx/>
              <a:buNone/>
              <a:defRPr>
                <a:solidFill>
                  <a:srgbClr val="FFFFFF"/>
                </a:solidFill>
                <a:latin typeface="Arial"/>
                <a:ea typeface="Arial"/>
                <a:cs typeface="Arial"/>
                <a:sym typeface="Arial"/>
              </a:defRPr>
            </a:pPr>
            <a:endParaRPr/>
          </a:p>
        </p:txBody>
      </p:sp>
      <p:sp>
        <p:nvSpPr>
          <p:cNvPr id="1392" name="Shape 1392"/>
          <p:cNvSpPr>
            <a:spLocks noGrp="1"/>
          </p:cNvSpPr>
          <p:nvPr>
            <p:ph type="pic" sz="quarter" idx="16"/>
          </p:nvPr>
        </p:nvSpPr>
        <p:spPr>
          <a:xfrm>
            <a:off x="8150383" y="1524000"/>
            <a:ext cx="3429001" cy="2667000"/>
          </a:xfrm>
          <a:prstGeom prst="rect">
            <a:avLst/>
          </a:prstGeom>
        </p:spPr>
        <p:txBody>
          <a:bodyPr lIns="91439" tIns="45719" rIns="91439" bIns="45719">
            <a:noAutofit/>
          </a:bodyPr>
          <a:lstStyle/>
          <a:p>
            <a:endParaRPr/>
          </a:p>
        </p:txBody>
      </p:sp>
      <p:sp>
        <p:nvSpPr>
          <p:cNvPr id="1393" name="Shape 1393"/>
          <p:cNvSpPr>
            <a:spLocks noGrp="1"/>
          </p:cNvSpPr>
          <p:nvPr>
            <p:ph type="body" sz="quarter" idx="17"/>
          </p:nvPr>
        </p:nvSpPr>
        <p:spPr>
          <a:xfrm>
            <a:off x="8150383" y="4267200"/>
            <a:ext cx="3429001" cy="1828800"/>
          </a:xfrm>
          <a:prstGeom prst="rect">
            <a:avLst/>
          </a:prstGeom>
          <a:solidFill>
            <a:schemeClr val="accent1"/>
          </a:solidFill>
        </p:spPr>
        <p:txBody>
          <a:bodyPr lIns="91439" tIns="91439" rIns="91439" bIns="91439"/>
          <a:lstStyle/>
          <a:p>
            <a:pPr marL="0" indent="0">
              <a:spcBef>
                <a:spcPts val="900"/>
              </a:spcBef>
              <a:buSzTx/>
              <a:buFontTx/>
              <a:buNone/>
              <a:defRPr>
                <a:solidFill>
                  <a:srgbClr val="FFFFFF"/>
                </a:solidFill>
                <a:latin typeface="Arial"/>
                <a:ea typeface="Arial"/>
                <a:cs typeface="Arial"/>
                <a:sym typeface="Arial"/>
              </a:defRPr>
            </a:pPr>
            <a:endParaRPr/>
          </a:p>
        </p:txBody>
      </p:sp>
      <p:sp>
        <p:nvSpPr>
          <p:cNvPr id="1394" name="Shape 1394"/>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Thank You">
    <p:spTree>
      <p:nvGrpSpPr>
        <p:cNvPr id="1" name=""/>
        <p:cNvGrpSpPr/>
        <p:nvPr/>
      </p:nvGrpSpPr>
      <p:grpSpPr>
        <a:xfrm>
          <a:off x="0" y="0"/>
          <a:ext cx="0" cy="0"/>
          <a:chOff x="0" y="0"/>
          <a:chExt cx="0" cy="0"/>
        </a:xfrm>
      </p:grpSpPr>
      <p:sp>
        <p:nvSpPr>
          <p:cNvPr id="1401" name="Shape 1401"/>
          <p:cNvSpPr>
            <a:spLocks noGrp="1"/>
          </p:cNvSpPr>
          <p:nvPr>
            <p:ph type="title"/>
          </p:nvPr>
        </p:nvSpPr>
        <p:spPr>
          <a:xfrm>
            <a:off x="609440" y="2667000"/>
            <a:ext cx="9141620" cy="2286000"/>
          </a:xfrm>
          <a:prstGeom prst="rect">
            <a:avLst/>
          </a:prstGeom>
        </p:spPr>
        <p:txBody>
          <a:bodyPr anchor="b"/>
          <a:lstStyle>
            <a:lvl1pPr>
              <a:lnSpc>
                <a:spcPct val="80000"/>
              </a:lnSpc>
              <a:defRPr sz="8000" b="1">
                <a:latin typeface="Arial"/>
                <a:ea typeface="Arial"/>
                <a:cs typeface="Arial"/>
                <a:sym typeface="Arial"/>
              </a:defRPr>
            </a:lvl1pPr>
          </a:lstStyle>
          <a:p>
            <a:r>
              <a:t>Title Text</a:t>
            </a:r>
          </a:p>
        </p:txBody>
      </p:sp>
      <p:sp>
        <p:nvSpPr>
          <p:cNvPr id="1402" name="Shape 1402"/>
          <p:cNvSpPr>
            <a:spLocks noGrp="1"/>
          </p:cNvSpPr>
          <p:nvPr>
            <p:ph type="body" sz="quarter" idx="1"/>
          </p:nvPr>
        </p:nvSpPr>
        <p:spPr>
          <a:xfrm>
            <a:off x="608012" y="5015893"/>
            <a:ext cx="9141620" cy="1080108"/>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0">
              <a:spcBef>
                <a:spcPts val="0"/>
              </a:spcBef>
              <a:buSzTx/>
              <a:buFontTx/>
              <a:buNone/>
              <a:defRPr sz="3200">
                <a:latin typeface="Arial"/>
                <a:ea typeface="Arial"/>
                <a:cs typeface="Arial"/>
                <a:sym typeface="Arial"/>
              </a:defRPr>
            </a:lvl2pPr>
            <a:lvl3pPr marL="0" indent="0">
              <a:spcBef>
                <a:spcPts val="0"/>
              </a:spcBef>
              <a:buSzTx/>
              <a:buFontTx/>
              <a:buNone/>
              <a:defRPr sz="3200">
                <a:latin typeface="Arial"/>
                <a:ea typeface="Arial"/>
                <a:cs typeface="Arial"/>
                <a:sym typeface="Arial"/>
              </a:defRPr>
            </a:lvl3pPr>
            <a:lvl4pPr marL="0" indent="0">
              <a:spcBef>
                <a:spcPts val="0"/>
              </a:spcBef>
              <a:buSzTx/>
              <a:buFontTx/>
              <a:buNone/>
              <a:defRPr sz="3200">
                <a:latin typeface="Arial"/>
                <a:ea typeface="Arial"/>
                <a:cs typeface="Arial"/>
                <a:sym typeface="Arial"/>
              </a:defRPr>
            </a:lvl4pPr>
            <a:lvl5pPr marL="0" indent="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1405" name="Group 1405"/>
          <p:cNvGrpSpPr/>
          <p:nvPr/>
        </p:nvGrpSpPr>
        <p:grpSpPr>
          <a:xfrm>
            <a:off x="606422" y="456996"/>
            <a:ext cx="3027153" cy="1219405"/>
            <a:chOff x="0" y="0"/>
            <a:chExt cx="3027151" cy="1219403"/>
          </a:xfrm>
        </p:grpSpPr>
        <p:sp>
          <p:nvSpPr>
            <p:cNvPr id="1403" name="Shape 1403"/>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404" name="Shape 1404"/>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406" name="Shape 1406"/>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Title Text</a:t>
            </a:r>
          </a:p>
        </p:txBody>
      </p:sp>
      <p:sp>
        <p:nvSpPr>
          <p:cNvPr id="151" name="Shape 15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 name="Shape 1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13" name="Shape 1413"/>
          <p:cNvSpPr>
            <a:spLocks noGrp="1"/>
          </p:cNvSpPr>
          <p:nvPr>
            <p:ph type="title"/>
          </p:nvPr>
        </p:nvSpPr>
        <p:spPr>
          <a:xfrm>
            <a:off x="610393" y="2209800"/>
            <a:ext cx="8229601" cy="1905000"/>
          </a:xfrm>
          <a:prstGeom prst="rect">
            <a:avLst/>
          </a:prstGeom>
        </p:spPr>
        <p:txBody>
          <a:bodyPr anchor="b"/>
          <a:lstStyle>
            <a:lvl1pPr>
              <a:lnSpc>
                <a:spcPct val="80000"/>
              </a:lnSpc>
              <a:defRPr sz="6600" b="1">
                <a:latin typeface="Arial"/>
                <a:ea typeface="Arial"/>
                <a:cs typeface="Arial"/>
                <a:sym typeface="Arial"/>
              </a:defRPr>
            </a:lvl1pPr>
          </a:lstStyle>
          <a:p>
            <a:r>
              <a:t>Title Text</a:t>
            </a:r>
          </a:p>
        </p:txBody>
      </p:sp>
      <p:sp>
        <p:nvSpPr>
          <p:cNvPr id="1414" name="Shape 1414"/>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457200">
              <a:spcBef>
                <a:spcPts val="0"/>
              </a:spcBef>
              <a:buSzTx/>
              <a:buFontTx/>
              <a:buNone/>
              <a:defRPr sz="3200">
                <a:latin typeface="Arial"/>
                <a:ea typeface="Arial"/>
                <a:cs typeface="Arial"/>
                <a:sym typeface="Arial"/>
              </a:defRPr>
            </a:lvl2pPr>
            <a:lvl3pPr marL="0" indent="914400">
              <a:spcBef>
                <a:spcPts val="0"/>
              </a:spcBef>
              <a:buSzTx/>
              <a:buFontTx/>
              <a:buNone/>
              <a:defRPr sz="3200">
                <a:latin typeface="Arial"/>
                <a:ea typeface="Arial"/>
                <a:cs typeface="Arial"/>
                <a:sym typeface="Arial"/>
              </a:defRPr>
            </a:lvl3pPr>
            <a:lvl4pPr marL="0" indent="1371600">
              <a:spcBef>
                <a:spcPts val="0"/>
              </a:spcBef>
              <a:buSzTx/>
              <a:buFontTx/>
              <a:buNone/>
              <a:defRPr sz="3200">
                <a:latin typeface="Arial"/>
                <a:ea typeface="Arial"/>
                <a:cs typeface="Arial"/>
                <a:sym typeface="Arial"/>
              </a:defRPr>
            </a:lvl4pPr>
            <a:lvl5pPr marL="0" indent="182880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1417" name="Group 1417"/>
          <p:cNvGrpSpPr/>
          <p:nvPr/>
        </p:nvGrpSpPr>
        <p:grpSpPr>
          <a:xfrm>
            <a:off x="606422" y="456996"/>
            <a:ext cx="3027153" cy="1219405"/>
            <a:chOff x="0" y="0"/>
            <a:chExt cx="3027151" cy="1219403"/>
          </a:xfrm>
        </p:grpSpPr>
        <p:sp>
          <p:nvSpPr>
            <p:cNvPr id="1415" name="Shape 1415"/>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416" name="Shape 1416"/>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418" name="Shape 1418"/>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425" name="Shape 1425"/>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428" name="Group 1428"/>
          <p:cNvGrpSpPr/>
          <p:nvPr/>
        </p:nvGrpSpPr>
        <p:grpSpPr>
          <a:xfrm>
            <a:off x="610271" y="6248401"/>
            <a:ext cx="969472" cy="390525"/>
            <a:chOff x="0" y="0"/>
            <a:chExt cx="969470" cy="390524"/>
          </a:xfrm>
        </p:grpSpPr>
        <p:sp>
          <p:nvSpPr>
            <p:cNvPr id="1426" name="Shape 142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427" name="Shape 142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429" name="Shape 1429"/>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430" name="Shape 1430"/>
          <p:cNvSpPr>
            <a:spLocks noGrp="1"/>
          </p:cNvSpPr>
          <p:nvPr>
            <p:ph type="title"/>
          </p:nvPr>
        </p:nvSpPr>
        <p:spPr>
          <a:prstGeom prst="rect">
            <a:avLst/>
          </a:prstGeom>
        </p:spPr>
        <p:txBody>
          <a:bodyPr/>
          <a:lstStyle>
            <a:lvl1pPr>
              <a:defRPr b="1">
                <a:latin typeface="Arial"/>
                <a:ea typeface="Arial"/>
                <a:cs typeface="Arial"/>
                <a:sym typeface="Arial"/>
              </a:defRPr>
            </a:lvl1pPr>
          </a:lstStyle>
          <a:p>
            <a:r>
              <a:t>Title Text</a:t>
            </a:r>
          </a:p>
        </p:txBody>
      </p:sp>
      <p:sp>
        <p:nvSpPr>
          <p:cNvPr id="1431" name="Shape 1431"/>
          <p:cNvSpPr>
            <a:spLocks noGrp="1"/>
          </p:cNvSpPr>
          <p:nvPr>
            <p:ph type="body" idx="1"/>
          </p:nvPr>
        </p:nvSpPr>
        <p:spPr>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32" name="Shape 1432"/>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439" name="Shape 1439"/>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442" name="Group 1442"/>
          <p:cNvGrpSpPr/>
          <p:nvPr/>
        </p:nvGrpSpPr>
        <p:grpSpPr>
          <a:xfrm>
            <a:off x="610271" y="6248401"/>
            <a:ext cx="969472" cy="390525"/>
            <a:chOff x="0" y="0"/>
            <a:chExt cx="969470" cy="390524"/>
          </a:xfrm>
        </p:grpSpPr>
        <p:sp>
          <p:nvSpPr>
            <p:cNvPr id="1440" name="Shape 1440"/>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441" name="Shape 1441"/>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443" name="Shape 1443"/>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444" name="Shape 1444"/>
          <p:cNvSpPr>
            <a:spLocks noGrp="1"/>
          </p:cNvSpPr>
          <p:nvPr>
            <p:ph type="title"/>
          </p:nvPr>
        </p:nvSpPr>
        <p:spPr>
          <a:xfrm>
            <a:off x="10363200" y="519235"/>
            <a:ext cx="1219198" cy="5576765"/>
          </a:xfrm>
          <a:prstGeom prst="rect">
            <a:avLst/>
          </a:prstGeom>
        </p:spPr>
        <p:txBody>
          <a:bodyPr/>
          <a:lstStyle>
            <a:lvl1pPr>
              <a:defRPr b="1">
                <a:latin typeface="Arial"/>
                <a:ea typeface="Arial"/>
                <a:cs typeface="Arial"/>
                <a:sym typeface="Arial"/>
              </a:defRPr>
            </a:lvl1pPr>
          </a:lstStyle>
          <a:p>
            <a:r>
              <a:t>Title Text</a:t>
            </a:r>
          </a:p>
        </p:txBody>
      </p:sp>
      <p:sp>
        <p:nvSpPr>
          <p:cNvPr id="1445" name="Shape 1445"/>
          <p:cNvSpPr>
            <a:spLocks noGrp="1"/>
          </p:cNvSpPr>
          <p:nvPr>
            <p:ph type="body" idx="1"/>
          </p:nvPr>
        </p:nvSpPr>
        <p:spPr>
          <a:xfrm>
            <a:off x="609600" y="519235"/>
            <a:ext cx="9677400" cy="5576766"/>
          </a:xfrm>
          <a:prstGeom prst="rect">
            <a:avLst/>
          </a:prstGeom>
        </p:spPr>
        <p:txBody>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46" name="Shape 1446"/>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Title Slide with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53" name="Shape 1453"/>
          <p:cNvSpPr>
            <a:spLocks noGrp="1"/>
          </p:cNvSpPr>
          <p:nvPr>
            <p:ph type="title"/>
          </p:nvPr>
        </p:nvSpPr>
        <p:spPr>
          <a:xfrm>
            <a:off x="610393" y="2209800"/>
            <a:ext cx="8229601" cy="1905000"/>
          </a:xfrm>
          <a:prstGeom prst="rect">
            <a:avLst/>
          </a:prstGeom>
        </p:spPr>
        <p:txBody>
          <a:bodyPr anchor="b"/>
          <a:lstStyle>
            <a:lvl1pPr>
              <a:lnSpc>
                <a:spcPct val="80000"/>
              </a:lnSpc>
              <a:defRPr sz="6600"/>
            </a:lvl1pPr>
          </a:lstStyle>
          <a:p>
            <a:r>
              <a:t>Title Text</a:t>
            </a:r>
          </a:p>
        </p:txBody>
      </p:sp>
      <p:sp>
        <p:nvSpPr>
          <p:cNvPr id="1454" name="Shape 1454"/>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lvl1pPr>
            <a:lvl2pPr marL="0" indent="457200">
              <a:spcBef>
                <a:spcPts val="0"/>
              </a:spcBef>
              <a:buSzTx/>
              <a:buFontTx/>
              <a:buNone/>
              <a:defRPr sz="3200"/>
            </a:lvl2pPr>
            <a:lvl3pPr marL="0" indent="914400">
              <a:spcBef>
                <a:spcPts val="0"/>
              </a:spcBef>
              <a:buSzTx/>
              <a:buFontTx/>
              <a:buNone/>
              <a:defRPr sz="3200"/>
            </a:lvl3pPr>
            <a:lvl4pPr marL="0" indent="1371600">
              <a:spcBef>
                <a:spcPts val="0"/>
              </a:spcBef>
              <a:buSzTx/>
              <a:buFontTx/>
              <a:buNone/>
              <a:defRPr sz="3200"/>
            </a:lvl4pPr>
            <a:lvl5pPr marL="0" indent="182880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1455" name="Shape 1455"/>
          <p:cNvSpPr>
            <a:spLocks noGrp="1"/>
          </p:cNvSpPr>
          <p:nvPr>
            <p:ph type="body" sz="quarter" idx="13"/>
          </p:nvPr>
        </p:nvSpPr>
        <p:spPr>
          <a:xfrm>
            <a:off x="606422" y="5821834"/>
            <a:ext cx="5489580" cy="339215"/>
          </a:xfrm>
          <a:prstGeom prst="rect">
            <a:avLst/>
          </a:prstGeom>
        </p:spPr>
        <p:txBody>
          <a:bodyPr/>
          <a:lstStyle/>
          <a:p>
            <a:pPr marL="0" indent="0">
              <a:spcBef>
                <a:spcPts val="0"/>
              </a:spcBef>
              <a:buSzTx/>
              <a:buFontTx/>
              <a:buNone/>
              <a:defRPr sz="2000">
                <a:solidFill>
                  <a:schemeClr val="accent5"/>
                </a:solidFill>
              </a:defRPr>
            </a:pPr>
            <a:endParaRPr/>
          </a:p>
        </p:txBody>
      </p:sp>
      <p:grpSp>
        <p:nvGrpSpPr>
          <p:cNvPr id="1458" name="Group 1458"/>
          <p:cNvGrpSpPr/>
          <p:nvPr/>
        </p:nvGrpSpPr>
        <p:grpSpPr>
          <a:xfrm>
            <a:off x="606422" y="456996"/>
            <a:ext cx="3027153" cy="1219405"/>
            <a:chOff x="0" y="0"/>
            <a:chExt cx="3027151" cy="1219403"/>
          </a:xfrm>
        </p:grpSpPr>
        <p:sp>
          <p:nvSpPr>
            <p:cNvPr id="1456" name="Shape 1456"/>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1457" name="Shape 1457"/>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459" name="Shape 1459"/>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Title Slide with Dark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66" name="Shape 1466"/>
          <p:cNvSpPr>
            <a:spLocks noGrp="1"/>
          </p:cNvSpPr>
          <p:nvPr>
            <p:ph type="title"/>
          </p:nvPr>
        </p:nvSpPr>
        <p:spPr>
          <a:xfrm>
            <a:off x="610393" y="2209800"/>
            <a:ext cx="8229601" cy="1905000"/>
          </a:xfrm>
          <a:prstGeom prst="rect">
            <a:avLst/>
          </a:prstGeom>
        </p:spPr>
        <p:txBody>
          <a:bodyPr anchor="b"/>
          <a:lstStyle>
            <a:lvl1pPr>
              <a:lnSpc>
                <a:spcPct val="80000"/>
              </a:lnSpc>
              <a:defRPr sz="6600">
                <a:solidFill>
                  <a:srgbClr val="FFFFFF"/>
                </a:solidFill>
              </a:defRPr>
            </a:lvl1pPr>
          </a:lstStyle>
          <a:p>
            <a:r>
              <a:t>Title Text</a:t>
            </a:r>
          </a:p>
        </p:txBody>
      </p:sp>
      <p:sp>
        <p:nvSpPr>
          <p:cNvPr id="1467" name="Shape 1467"/>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solidFill>
                  <a:srgbClr val="FFFFFF"/>
                </a:solidFill>
              </a:defRPr>
            </a:lvl1pPr>
            <a:lvl2pPr marL="0" indent="457200">
              <a:spcBef>
                <a:spcPts val="0"/>
              </a:spcBef>
              <a:buSzTx/>
              <a:buFontTx/>
              <a:buNone/>
              <a:defRPr sz="3200">
                <a:solidFill>
                  <a:srgbClr val="FFFFFF"/>
                </a:solidFill>
              </a:defRPr>
            </a:lvl2pPr>
            <a:lvl3pPr marL="0" indent="914400">
              <a:spcBef>
                <a:spcPts val="0"/>
              </a:spcBef>
              <a:buSzTx/>
              <a:buFontTx/>
              <a:buNone/>
              <a:defRPr sz="3200">
                <a:solidFill>
                  <a:srgbClr val="FFFFFF"/>
                </a:solidFill>
              </a:defRPr>
            </a:lvl3pPr>
            <a:lvl4pPr marL="0" indent="1371600">
              <a:spcBef>
                <a:spcPts val="0"/>
              </a:spcBef>
              <a:buSzTx/>
              <a:buFontTx/>
              <a:buNone/>
              <a:defRPr sz="3200">
                <a:solidFill>
                  <a:srgbClr val="FFFFFF"/>
                </a:solidFill>
              </a:defRPr>
            </a:lvl4pPr>
            <a:lvl5pPr marL="0" indent="182880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06422" y="5821834"/>
            <a:ext cx="5489580" cy="339215"/>
          </a:xfrm>
          <a:prstGeom prst="rect">
            <a:avLst/>
          </a:prstGeom>
        </p:spPr>
        <p:txBody>
          <a:bodyPr/>
          <a:lstStyle/>
          <a:p>
            <a:pPr marL="0" indent="0">
              <a:spcBef>
                <a:spcPts val="0"/>
              </a:spcBef>
              <a:buSzTx/>
              <a:buFontTx/>
              <a:buNone/>
              <a:defRPr sz="2000">
                <a:solidFill>
                  <a:srgbClr val="FFFFFF"/>
                </a:solidFill>
              </a:defRPr>
            </a:pPr>
            <a:endParaRPr/>
          </a:p>
        </p:txBody>
      </p:sp>
      <p:grpSp>
        <p:nvGrpSpPr>
          <p:cNvPr id="1471" name="Group 1471"/>
          <p:cNvGrpSpPr/>
          <p:nvPr/>
        </p:nvGrpSpPr>
        <p:grpSpPr>
          <a:xfrm>
            <a:off x="606422" y="456996"/>
            <a:ext cx="3027153" cy="1219405"/>
            <a:chOff x="0" y="0"/>
            <a:chExt cx="3027151" cy="1219403"/>
          </a:xfrm>
        </p:grpSpPr>
        <p:sp>
          <p:nvSpPr>
            <p:cNvPr id="1469" name="Shape 1469"/>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1470" name="Shape 1470"/>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grpSp>
      <p:sp>
        <p:nvSpPr>
          <p:cNvPr id="1472" name="Shape 1472"/>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Title Slide with Name">
    <p:spTree>
      <p:nvGrpSpPr>
        <p:cNvPr id="1" name=""/>
        <p:cNvGrpSpPr/>
        <p:nvPr/>
      </p:nvGrpSpPr>
      <p:grpSpPr>
        <a:xfrm>
          <a:off x="0" y="0"/>
          <a:ext cx="0" cy="0"/>
          <a:chOff x="0" y="0"/>
          <a:chExt cx="0" cy="0"/>
        </a:xfrm>
      </p:grpSpPr>
      <p:sp>
        <p:nvSpPr>
          <p:cNvPr id="1479" name="Shape 1479"/>
          <p:cNvSpPr>
            <a:spLocks noGrp="1"/>
          </p:cNvSpPr>
          <p:nvPr>
            <p:ph type="title"/>
          </p:nvPr>
        </p:nvSpPr>
        <p:spPr>
          <a:xfrm>
            <a:off x="609440" y="2667000"/>
            <a:ext cx="9141620" cy="2286000"/>
          </a:xfrm>
          <a:prstGeom prst="rect">
            <a:avLst/>
          </a:prstGeom>
        </p:spPr>
        <p:txBody>
          <a:bodyPr anchor="b"/>
          <a:lstStyle>
            <a:lvl1pPr>
              <a:lnSpc>
                <a:spcPct val="80000"/>
              </a:lnSpc>
              <a:defRPr sz="8000"/>
            </a:lvl1pPr>
          </a:lstStyle>
          <a:p>
            <a:r>
              <a:t>Title Text</a:t>
            </a:r>
          </a:p>
        </p:txBody>
      </p:sp>
      <p:sp>
        <p:nvSpPr>
          <p:cNvPr id="1480" name="Shape 1480"/>
          <p:cNvSpPr>
            <a:spLocks noGrp="1"/>
          </p:cNvSpPr>
          <p:nvPr>
            <p:ph type="body" sz="quarter" idx="1"/>
          </p:nvPr>
        </p:nvSpPr>
        <p:spPr>
          <a:xfrm>
            <a:off x="608012" y="4939693"/>
            <a:ext cx="9141620" cy="699108"/>
          </a:xfrm>
          <a:prstGeom prst="rect">
            <a:avLst/>
          </a:prstGeom>
        </p:spPr>
        <p:txBody>
          <a:bodyPr/>
          <a:lstStyle>
            <a:lvl1pPr marL="0" indent="0">
              <a:spcBef>
                <a:spcPts val="0"/>
              </a:spcBef>
              <a:buSzTx/>
              <a:buFontTx/>
              <a:buNone/>
              <a:defRPr sz="4400"/>
            </a:lvl1pPr>
            <a:lvl2pPr marL="0" indent="0">
              <a:spcBef>
                <a:spcPts val="0"/>
              </a:spcBef>
              <a:buSzTx/>
              <a:buFontTx/>
              <a:buNone/>
              <a:defRPr sz="4400"/>
            </a:lvl2pPr>
            <a:lvl3pPr marL="0" indent="0">
              <a:spcBef>
                <a:spcPts val="0"/>
              </a:spcBef>
              <a:buSzTx/>
              <a:buFontTx/>
              <a:buNone/>
              <a:defRPr sz="4400"/>
            </a:lvl3pPr>
            <a:lvl4pPr marL="0" indent="0">
              <a:spcBef>
                <a:spcPts val="0"/>
              </a:spcBef>
              <a:buSzTx/>
              <a:buFontTx/>
              <a:buNone/>
              <a:defRPr sz="4400"/>
            </a:lvl4pPr>
            <a:lvl5pPr marL="0" indent="0">
              <a:spcBef>
                <a:spcPts val="0"/>
              </a:spcBef>
              <a:buSzTx/>
              <a:buFontTx/>
              <a:buNone/>
              <a:defRPr sz="4400"/>
            </a:lvl5pPr>
          </a:lstStyle>
          <a:p>
            <a:r>
              <a:t>Body Level One</a:t>
            </a:r>
          </a:p>
          <a:p>
            <a:pPr lvl="1"/>
            <a:r>
              <a:t>Body Level Two</a:t>
            </a:r>
          </a:p>
          <a:p>
            <a:pPr lvl="2"/>
            <a:r>
              <a:t>Body Level Three</a:t>
            </a:r>
          </a:p>
          <a:p>
            <a:pPr lvl="3"/>
            <a:r>
              <a:t>Body Level Four</a:t>
            </a:r>
          </a:p>
          <a:p>
            <a:pPr lvl="4"/>
            <a:r>
              <a:t>Body Level Five</a:t>
            </a:r>
          </a:p>
        </p:txBody>
      </p:sp>
      <p:sp>
        <p:nvSpPr>
          <p:cNvPr id="1481" name="Shape 1481"/>
          <p:cNvSpPr>
            <a:spLocks noGrp="1"/>
          </p:cNvSpPr>
          <p:nvPr>
            <p:ph type="body" sz="quarter" idx="13"/>
          </p:nvPr>
        </p:nvSpPr>
        <p:spPr>
          <a:xfrm>
            <a:off x="608013" y="5791200"/>
            <a:ext cx="9141619" cy="457200"/>
          </a:xfrm>
          <a:prstGeom prst="rect">
            <a:avLst/>
          </a:prstGeom>
        </p:spPr>
        <p:txBody>
          <a:bodyPr/>
          <a:lstStyle/>
          <a:p>
            <a:pPr marL="0" indent="0">
              <a:spcBef>
                <a:spcPts val="0"/>
              </a:spcBef>
              <a:buSzTx/>
              <a:buFontTx/>
              <a:buNone/>
              <a:defRPr sz="2800"/>
            </a:pPr>
            <a:endParaRPr/>
          </a:p>
        </p:txBody>
      </p:sp>
      <p:sp>
        <p:nvSpPr>
          <p:cNvPr id="1482" name="Shape 1482"/>
          <p:cNvSpPr>
            <a:spLocks noGrp="1"/>
          </p:cNvSpPr>
          <p:nvPr>
            <p:ph type="body" sz="quarter" idx="14"/>
          </p:nvPr>
        </p:nvSpPr>
        <p:spPr>
          <a:xfrm>
            <a:off x="7935521" y="457200"/>
            <a:ext cx="3646878" cy="354114"/>
          </a:xfrm>
          <a:prstGeom prst="rect">
            <a:avLst/>
          </a:prstGeom>
        </p:spPr>
        <p:txBody>
          <a:bodyPr/>
          <a:lstStyle/>
          <a:p>
            <a:pPr marL="0" indent="0" algn="r">
              <a:spcBef>
                <a:spcPts val="0"/>
              </a:spcBef>
              <a:buSzTx/>
              <a:buFontTx/>
              <a:buNone/>
              <a:defRPr sz="2000">
                <a:solidFill>
                  <a:schemeClr val="accent5"/>
                </a:solidFill>
              </a:defRPr>
            </a:pPr>
            <a:endParaRPr/>
          </a:p>
        </p:txBody>
      </p:sp>
      <p:grpSp>
        <p:nvGrpSpPr>
          <p:cNvPr id="1485" name="Group 1485"/>
          <p:cNvGrpSpPr/>
          <p:nvPr/>
        </p:nvGrpSpPr>
        <p:grpSpPr>
          <a:xfrm>
            <a:off x="606422" y="456996"/>
            <a:ext cx="3027153" cy="1219405"/>
            <a:chOff x="0" y="0"/>
            <a:chExt cx="3027151" cy="1219403"/>
          </a:xfrm>
        </p:grpSpPr>
        <p:sp>
          <p:nvSpPr>
            <p:cNvPr id="1483" name="Shape 1483"/>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1484" name="Shape 1484"/>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486" name="Shape 1486"/>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93" name="Shape 1493"/>
          <p:cNvSpPr>
            <a:spLocks noGrp="1"/>
          </p:cNvSpPr>
          <p:nvPr>
            <p:ph type="title"/>
          </p:nvPr>
        </p:nvSpPr>
        <p:spPr>
          <a:xfrm>
            <a:off x="609600" y="609600"/>
            <a:ext cx="8228011" cy="1936016"/>
          </a:xfrm>
          <a:prstGeom prst="rect">
            <a:avLst/>
          </a:prstGeom>
        </p:spPr>
        <p:txBody>
          <a:bodyPr/>
          <a:lstStyle>
            <a:lvl1pPr>
              <a:lnSpc>
                <a:spcPct val="80000"/>
              </a:lnSpc>
              <a:defRPr sz="7200"/>
            </a:lvl1pPr>
          </a:lstStyle>
          <a:p>
            <a:r>
              <a:t>Title Text</a:t>
            </a:r>
          </a:p>
        </p:txBody>
      </p:sp>
      <p:sp>
        <p:nvSpPr>
          <p:cNvPr id="1494" name="Shape 1494"/>
          <p:cNvSpPr>
            <a:spLocks noGrp="1"/>
          </p:cNvSpPr>
          <p:nvPr>
            <p:ph type="body" sz="quarter" idx="1"/>
          </p:nvPr>
        </p:nvSpPr>
        <p:spPr>
          <a:xfrm>
            <a:off x="609601" y="2545615"/>
            <a:ext cx="8228011" cy="608427"/>
          </a:xfrm>
          <a:prstGeom prst="rect">
            <a:avLst/>
          </a:prstGeom>
        </p:spPr>
        <p:txBody>
          <a:bodyPr/>
          <a:lstStyle>
            <a:lvl1pPr marL="0" indent="0">
              <a:spcBef>
                <a:spcPts val="600"/>
              </a:spcBef>
              <a:buSzTx/>
              <a:buFontTx/>
              <a:buNone/>
            </a:lvl1pPr>
            <a:lvl2pPr marL="0" indent="457200">
              <a:spcBef>
                <a:spcPts val="600"/>
              </a:spcBef>
              <a:buSzTx/>
              <a:buFontTx/>
              <a:buNone/>
            </a:lvl2pPr>
            <a:lvl3pPr marL="0" indent="914400">
              <a:spcBef>
                <a:spcPts val="600"/>
              </a:spcBef>
              <a:buSzTx/>
              <a:buFontTx/>
              <a:buNone/>
            </a:lvl3pPr>
            <a:lvl4pPr marL="0" indent="1371600">
              <a:spcBef>
                <a:spcPts val="600"/>
              </a:spcBef>
              <a:buSzTx/>
              <a:buFontTx/>
              <a:buNone/>
            </a:lvl4pPr>
            <a:lvl5pPr marL="0" indent="1828800">
              <a:spcBef>
                <a:spcPts val="600"/>
              </a:spcBef>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95" name="Shape 14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Slate Section Header">
    <p:spTree>
      <p:nvGrpSpPr>
        <p:cNvPr id="1" name=""/>
        <p:cNvGrpSpPr/>
        <p:nvPr/>
      </p:nvGrpSpPr>
      <p:grpSpPr>
        <a:xfrm>
          <a:off x="0" y="0"/>
          <a:ext cx="0" cy="0"/>
          <a:chOff x="0" y="0"/>
          <a:chExt cx="0" cy="0"/>
        </a:xfrm>
      </p:grpSpPr>
      <p:sp>
        <p:nvSpPr>
          <p:cNvPr id="1502" name="Shape 1502"/>
          <p:cNvSpPr/>
          <p:nvPr/>
        </p:nvSpPr>
        <p:spPr>
          <a:xfrm>
            <a:off x="608013" y="608806"/>
            <a:ext cx="10971370" cy="5486401"/>
          </a:xfrm>
          <a:prstGeom prst="rect">
            <a:avLst/>
          </a:prstGeom>
          <a:solidFill>
            <a:schemeClr val="accent1"/>
          </a:solidFill>
          <a:ln w="12700">
            <a:miter lim="400000"/>
          </a:ln>
        </p:spPr>
        <p:txBody>
          <a:bodyPr lIns="45719" rIns="45719" anchor="ctr"/>
          <a:lstStyle/>
          <a:p>
            <a:pPr algn="ctr">
              <a:lnSpc>
                <a:spcPct val="90000"/>
              </a:lnSpc>
              <a:defRPr>
                <a:solidFill>
                  <a:srgbClr val="FFFFFF"/>
                </a:solidFill>
              </a:defRPr>
            </a:pPr>
            <a:endParaRPr/>
          </a:p>
        </p:txBody>
      </p:sp>
      <p:sp>
        <p:nvSpPr>
          <p:cNvPr id="1503" name="Shape 1503"/>
          <p:cNvSpPr>
            <a:spLocks noGrp="1"/>
          </p:cNvSpPr>
          <p:nvPr>
            <p:ph type="title"/>
          </p:nvPr>
        </p:nvSpPr>
        <p:spPr>
          <a:xfrm>
            <a:off x="989012" y="990599"/>
            <a:ext cx="8228011" cy="603858"/>
          </a:xfrm>
          <a:prstGeom prst="rect">
            <a:avLst/>
          </a:prstGeom>
        </p:spPr>
        <p:txBody>
          <a:bodyPr/>
          <a:lstStyle>
            <a:lvl1pPr>
              <a:defRPr sz="4000">
                <a:solidFill>
                  <a:srgbClr val="FFFFFF"/>
                </a:solidFill>
              </a:defRPr>
            </a:lvl1pPr>
          </a:lstStyle>
          <a:p>
            <a:r>
              <a:t>Title Text</a:t>
            </a:r>
          </a:p>
        </p:txBody>
      </p:sp>
      <p:sp>
        <p:nvSpPr>
          <p:cNvPr id="1504" name="Shape 1504"/>
          <p:cNvSpPr>
            <a:spLocks noGrp="1"/>
          </p:cNvSpPr>
          <p:nvPr>
            <p:ph type="body" sz="quarter" idx="1"/>
          </p:nvPr>
        </p:nvSpPr>
        <p:spPr>
          <a:xfrm>
            <a:off x="989012" y="1600885"/>
            <a:ext cx="8228012" cy="533401"/>
          </a:xfrm>
          <a:prstGeom prst="rect">
            <a:avLst/>
          </a:prstGeom>
        </p:spPr>
        <p:txBody>
          <a:bodyPr/>
          <a:lstStyle>
            <a:lvl1pPr marL="0" indent="0">
              <a:spcBef>
                <a:spcPts val="0"/>
              </a:spcBef>
              <a:buSzTx/>
              <a:buFontTx/>
              <a:buNone/>
              <a:defRPr sz="3200">
                <a:solidFill>
                  <a:srgbClr val="FFFFFF"/>
                </a:solidFill>
              </a:defRPr>
            </a:lvl1pPr>
            <a:lvl2pPr marL="0" indent="457200">
              <a:spcBef>
                <a:spcPts val="0"/>
              </a:spcBef>
              <a:buSzTx/>
              <a:buFontTx/>
              <a:buNone/>
              <a:defRPr sz="3200">
                <a:solidFill>
                  <a:srgbClr val="FFFFFF"/>
                </a:solidFill>
              </a:defRPr>
            </a:lvl2pPr>
            <a:lvl3pPr marL="0" indent="914400">
              <a:spcBef>
                <a:spcPts val="0"/>
              </a:spcBef>
              <a:buSzTx/>
              <a:buFontTx/>
              <a:buNone/>
              <a:defRPr sz="3200">
                <a:solidFill>
                  <a:srgbClr val="FFFFFF"/>
                </a:solidFill>
              </a:defRPr>
            </a:lvl3pPr>
            <a:lvl4pPr marL="0" indent="1371600">
              <a:spcBef>
                <a:spcPts val="0"/>
              </a:spcBef>
              <a:buSzTx/>
              <a:buFontTx/>
              <a:buNone/>
              <a:defRPr sz="3200">
                <a:solidFill>
                  <a:srgbClr val="FFFFFF"/>
                </a:solidFill>
              </a:defRPr>
            </a:lvl4pPr>
            <a:lvl5pPr marL="0" indent="182880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05" name="Shape 150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Green Frame Divider">
    <p:spTree>
      <p:nvGrpSpPr>
        <p:cNvPr id="1" name=""/>
        <p:cNvGrpSpPr/>
        <p:nvPr/>
      </p:nvGrpSpPr>
      <p:grpSpPr>
        <a:xfrm>
          <a:off x="0" y="0"/>
          <a:ext cx="0" cy="0"/>
          <a:chOff x="0" y="0"/>
          <a:chExt cx="0" cy="0"/>
        </a:xfrm>
      </p:grpSpPr>
      <p:sp>
        <p:nvSpPr>
          <p:cNvPr id="1512" name="Shape 1512"/>
          <p:cNvSpPr>
            <a:spLocks noGrp="1"/>
          </p:cNvSpPr>
          <p:nvPr>
            <p:ph type="title"/>
          </p:nvPr>
        </p:nvSpPr>
        <p:spPr>
          <a:xfrm>
            <a:off x="608012" y="2571745"/>
            <a:ext cx="8228012" cy="576264"/>
          </a:xfrm>
          <a:prstGeom prst="rect">
            <a:avLst/>
          </a:prstGeom>
        </p:spPr>
        <p:txBody>
          <a:bodyPr/>
          <a:lstStyle>
            <a:lvl1pPr>
              <a:defRPr sz="4000"/>
            </a:lvl1pPr>
          </a:lstStyle>
          <a:p>
            <a:r>
              <a:t>Title Text</a:t>
            </a:r>
          </a:p>
        </p:txBody>
      </p:sp>
      <p:sp>
        <p:nvSpPr>
          <p:cNvPr id="1513" name="Shape 1513"/>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lvl1pPr>
            <a:lvl2pPr marL="0" indent="0">
              <a:spcBef>
                <a:spcPts val="0"/>
              </a:spcBef>
              <a:buSzTx/>
              <a:buFontTx/>
              <a:buNone/>
              <a:defRPr sz="3200"/>
            </a:lvl2pPr>
            <a:lvl3pPr marL="0" indent="0">
              <a:spcBef>
                <a:spcPts val="0"/>
              </a:spcBef>
              <a:buSzTx/>
              <a:buFontTx/>
              <a:buNone/>
              <a:defRPr sz="3200"/>
            </a:lvl3pPr>
            <a:lvl4pPr marL="0" indent="0">
              <a:spcBef>
                <a:spcPts val="0"/>
              </a:spcBef>
              <a:buSzTx/>
              <a:buFontTx/>
              <a:buNone/>
              <a:defRPr sz="3200"/>
            </a:lvl4pPr>
            <a:lvl5pPr marL="0" indent="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1514" name="Shape 1514"/>
          <p:cNvSpPr>
            <a:spLocks noGrp="1"/>
          </p:cNvSpPr>
          <p:nvPr>
            <p:ph type="sldNum" sz="quarter" idx="2"/>
          </p:nvPr>
        </p:nvSpPr>
        <p:spPr>
          <a:prstGeom prst="rect">
            <a:avLst/>
          </a:prstGeom>
        </p:spPr>
        <p:txBody>
          <a:bodyPr/>
          <a:lstStyle/>
          <a:p>
            <a:fld id="{86CB4B4D-7CA3-9044-876B-883B54F8677D}" type="slidenum">
              <a:t>‹#›</a:t>
            </a:fld>
            <a:endParaRPr/>
          </a:p>
        </p:txBody>
      </p:sp>
      <p:sp>
        <p:nvSpPr>
          <p:cNvPr id="1515" name="Shape 1515"/>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rgbClr val="00B388"/>
          </a:solidFill>
          <a:ln w="12700">
            <a:miter lim="400000"/>
          </a:ln>
        </p:spPr>
        <p:txBody>
          <a:bodyPr lIns="45719" rIns="45719" anchor="ctr"/>
          <a:lstStyle/>
          <a:p>
            <a:pPr algn="ctr">
              <a:lnSpc>
                <a:spcPct val="90000"/>
              </a:lnSpc>
              <a:defRPr>
                <a:solidFill>
                  <a:srgbClr val="FFFFFF"/>
                </a:solidFill>
              </a:defRPr>
            </a:pPr>
            <a:endParaRPr/>
          </a:p>
        </p:txBody>
      </p:sp>
      <p:grpSp>
        <p:nvGrpSpPr>
          <p:cNvPr id="1518" name="Group 1518"/>
          <p:cNvGrpSpPr/>
          <p:nvPr/>
        </p:nvGrpSpPr>
        <p:grpSpPr>
          <a:xfrm>
            <a:off x="610271" y="6248401"/>
            <a:ext cx="969472" cy="390525"/>
            <a:chOff x="0" y="0"/>
            <a:chExt cx="969470" cy="390524"/>
          </a:xfrm>
        </p:grpSpPr>
        <p:sp>
          <p:nvSpPr>
            <p:cNvPr id="1516" name="Shape 151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endParaRPr/>
            </a:p>
          </p:txBody>
        </p:sp>
        <p:sp>
          <p:nvSpPr>
            <p:cNvPr id="1517" name="Shape 151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endParaRPr/>
            </a:p>
          </p:txBody>
        </p:sp>
      </p:gr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Purple Frame Divider">
    <p:spTree>
      <p:nvGrpSpPr>
        <p:cNvPr id="1" name=""/>
        <p:cNvGrpSpPr/>
        <p:nvPr/>
      </p:nvGrpSpPr>
      <p:grpSpPr>
        <a:xfrm>
          <a:off x="0" y="0"/>
          <a:ext cx="0" cy="0"/>
          <a:chOff x="0" y="0"/>
          <a:chExt cx="0" cy="0"/>
        </a:xfrm>
      </p:grpSpPr>
      <p:sp>
        <p:nvSpPr>
          <p:cNvPr id="1525" name="Shape 1525"/>
          <p:cNvSpPr>
            <a:spLocks noGrp="1"/>
          </p:cNvSpPr>
          <p:nvPr>
            <p:ph type="title"/>
          </p:nvPr>
        </p:nvSpPr>
        <p:spPr>
          <a:xfrm>
            <a:off x="608012" y="2571745"/>
            <a:ext cx="8228012" cy="576264"/>
          </a:xfrm>
          <a:prstGeom prst="rect">
            <a:avLst/>
          </a:prstGeom>
        </p:spPr>
        <p:txBody>
          <a:bodyPr/>
          <a:lstStyle>
            <a:lvl1pPr>
              <a:defRPr sz="4000"/>
            </a:lvl1pPr>
          </a:lstStyle>
          <a:p>
            <a:r>
              <a:t>Title Text</a:t>
            </a:r>
          </a:p>
        </p:txBody>
      </p:sp>
      <p:sp>
        <p:nvSpPr>
          <p:cNvPr id="1526" name="Shape 1526"/>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lvl1pPr>
            <a:lvl2pPr marL="0" indent="0">
              <a:spcBef>
                <a:spcPts val="0"/>
              </a:spcBef>
              <a:buSzTx/>
              <a:buFontTx/>
              <a:buNone/>
              <a:defRPr sz="3200"/>
            </a:lvl2pPr>
            <a:lvl3pPr marL="0" indent="0">
              <a:spcBef>
                <a:spcPts val="0"/>
              </a:spcBef>
              <a:buSzTx/>
              <a:buFontTx/>
              <a:buNone/>
              <a:defRPr sz="3200"/>
            </a:lvl3pPr>
            <a:lvl4pPr marL="0" indent="0">
              <a:spcBef>
                <a:spcPts val="0"/>
              </a:spcBef>
              <a:buSzTx/>
              <a:buFontTx/>
              <a:buNone/>
              <a:defRPr sz="3200"/>
            </a:lvl4pPr>
            <a:lvl5pPr marL="0" indent="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1527" name="Shape 1527"/>
          <p:cNvSpPr>
            <a:spLocks noGrp="1"/>
          </p:cNvSpPr>
          <p:nvPr>
            <p:ph type="sldNum" sz="quarter" idx="2"/>
          </p:nvPr>
        </p:nvSpPr>
        <p:spPr>
          <a:prstGeom prst="rect">
            <a:avLst/>
          </a:prstGeom>
        </p:spPr>
        <p:txBody>
          <a:bodyPr/>
          <a:lstStyle/>
          <a:p>
            <a:fld id="{86CB4B4D-7CA3-9044-876B-883B54F8677D}" type="slidenum">
              <a:t>‹#›</a:t>
            </a:fld>
            <a:endParaRPr/>
          </a:p>
        </p:txBody>
      </p:sp>
      <p:sp>
        <p:nvSpPr>
          <p:cNvPr id="1528" name="Shape 1528"/>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4"/>
          </a:solidFill>
          <a:ln w="12700">
            <a:miter lim="400000"/>
          </a:ln>
        </p:spPr>
        <p:txBody>
          <a:bodyPr lIns="45719" rIns="45719" anchor="ctr"/>
          <a:lstStyle/>
          <a:p>
            <a:pPr algn="ctr">
              <a:lnSpc>
                <a:spcPct val="90000"/>
              </a:lnSpc>
              <a:defRPr>
                <a:solidFill>
                  <a:srgbClr val="FFFFFF"/>
                </a:solidFill>
              </a:defRPr>
            </a:pPr>
            <a:endParaRPr/>
          </a:p>
        </p:txBody>
      </p:sp>
      <p:grpSp>
        <p:nvGrpSpPr>
          <p:cNvPr id="1531" name="Group 1531"/>
          <p:cNvGrpSpPr/>
          <p:nvPr/>
        </p:nvGrpSpPr>
        <p:grpSpPr>
          <a:xfrm>
            <a:off x="610271" y="6248401"/>
            <a:ext cx="969472" cy="390525"/>
            <a:chOff x="0" y="0"/>
            <a:chExt cx="969470" cy="390524"/>
          </a:xfrm>
        </p:grpSpPr>
        <p:sp>
          <p:nvSpPr>
            <p:cNvPr id="1529" name="Shape 1529"/>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endParaRPr/>
            </a:p>
          </p:txBody>
        </p:sp>
        <p:sp>
          <p:nvSpPr>
            <p:cNvPr id="1530" name="Shape 1530"/>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endParaRPr/>
            </a:p>
          </p:txBody>
        </p:sp>
      </p:gr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ubtitle and Content">
    <p:spTree>
      <p:nvGrpSpPr>
        <p:cNvPr id="1" name=""/>
        <p:cNvGrpSpPr/>
        <p:nvPr/>
      </p:nvGrpSpPr>
      <p:grpSpPr>
        <a:xfrm>
          <a:off x="0" y="0"/>
          <a:ext cx="0" cy="0"/>
          <a:chOff x="0" y="0"/>
          <a:chExt cx="0" cy="0"/>
        </a:xfrm>
      </p:grpSpPr>
      <p:sp>
        <p:nvSpPr>
          <p:cNvPr id="159" name="Shape 159"/>
          <p:cNvSpPr>
            <a:spLocks noGrp="1"/>
          </p:cNvSpPr>
          <p:nvPr>
            <p:ph type="title"/>
          </p:nvPr>
        </p:nvSpPr>
        <p:spPr>
          <a:xfrm>
            <a:off x="609440" y="521208"/>
            <a:ext cx="10969944" cy="411481"/>
          </a:xfrm>
          <a:prstGeom prst="rect">
            <a:avLst/>
          </a:prstGeom>
        </p:spPr>
        <p:txBody>
          <a:bodyPr/>
          <a:lstStyle/>
          <a:p>
            <a:r>
              <a:t>Title Text</a:t>
            </a:r>
          </a:p>
        </p:txBody>
      </p:sp>
      <p:sp>
        <p:nvSpPr>
          <p:cNvPr id="160" name="Shape 160"/>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61" name="Shape 1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Slate Turquoise Frame Divider">
    <p:bg>
      <p:bgPr>
        <a:solidFill>
          <a:schemeClr val="accent1"/>
        </a:solidFill>
        <a:effectLst/>
      </p:bgPr>
    </p:bg>
    <p:spTree>
      <p:nvGrpSpPr>
        <p:cNvPr id="1" name=""/>
        <p:cNvGrpSpPr/>
        <p:nvPr/>
      </p:nvGrpSpPr>
      <p:grpSpPr>
        <a:xfrm>
          <a:off x="0" y="0"/>
          <a:ext cx="0" cy="0"/>
          <a:chOff x="0" y="0"/>
          <a:chExt cx="0" cy="0"/>
        </a:xfrm>
      </p:grpSpPr>
      <p:sp>
        <p:nvSpPr>
          <p:cNvPr id="1538" name="Shape 1538"/>
          <p:cNvSpPr>
            <a:spLocks noGrp="1"/>
          </p:cNvSpPr>
          <p:nvPr>
            <p:ph type="title"/>
          </p:nvPr>
        </p:nvSpPr>
        <p:spPr>
          <a:xfrm>
            <a:off x="608012" y="2571745"/>
            <a:ext cx="8228012" cy="576264"/>
          </a:xfrm>
          <a:prstGeom prst="rect">
            <a:avLst/>
          </a:prstGeom>
        </p:spPr>
        <p:txBody>
          <a:bodyPr/>
          <a:lstStyle>
            <a:lvl1pPr>
              <a:defRPr sz="4000">
                <a:solidFill>
                  <a:srgbClr val="FFFFFF"/>
                </a:solidFill>
              </a:defRPr>
            </a:lvl1pPr>
          </a:lstStyle>
          <a:p>
            <a:r>
              <a:t>Title Text</a:t>
            </a:r>
          </a:p>
        </p:txBody>
      </p:sp>
      <p:sp>
        <p:nvSpPr>
          <p:cNvPr id="1539" name="Shape 1539"/>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solidFill>
                  <a:srgbClr val="FFFFFF"/>
                </a:solidFill>
              </a:defRPr>
            </a:lvl1pPr>
            <a:lvl2pPr marL="0" indent="0">
              <a:spcBef>
                <a:spcPts val="0"/>
              </a:spcBef>
              <a:buSzTx/>
              <a:buFontTx/>
              <a:buNone/>
              <a:defRPr sz="3200">
                <a:solidFill>
                  <a:srgbClr val="FFFFFF"/>
                </a:solidFill>
              </a:defRPr>
            </a:lvl2pPr>
            <a:lvl3pPr marL="0" indent="0">
              <a:spcBef>
                <a:spcPts val="0"/>
              </a:spcBef>
              <a:buSzTx/>
              <a:buFontTx/>
              <a:buNone/>
              <a:defRPr sz="3200">
                <a:solidFill>
                  <a:srgbClr val="FFFFFF"/>
                </a:solidFill>
              </a:defRPr>
            </a:lvl3pPr>
            <a:lvl4pPr marL="0" indent="0">
              <a:spcBef>
                <a:spcPts val="0"/>
              </a:spcBef>
              <a:buSzTx/>
              <a:buFontTx/>
              <a:buNone/>
              <a:defRPr sz="3200">
                <a:solidFill>
                  <a:srgbClr val="FFFFFF"/>
                </a:solidFill>
              </a:defRPr>
            </a:lvl4pPr>
            <a:lvl5pPr marL="0" indent="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42" name="Group 1542"/>
          <p:cNvGrpSpPr/>
          <p:nvPr/>
        </p:nvGrpSpPr>
        <p:grpSpPr>
          <a:xfrm>
            <a:off x="610271" y="6248401"/>
            <a:ext cx="969472" cy="390525"/>
            <a:chOff x="0" y="0"/>
            <a:chExt cx="969470" cy="390524"/>
          </a:xfrm>
        </p:grpSpPr>
        <p:sp>
          <p:nvSpPr>
            <p:cNvPr id="1540" name="Shape 1540"/>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1541" name="Shape 1541"/>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1543" name="Shape 1543"/>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544" name="Shape 1544"/>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2"/>
          </a:solidFill>
          <a:ln w="12700">
            <a:miter lim="400000"/>
          </a:ln>
        </p:spPr>
        <p:txBody>
          <a:bodyPr lIns="45719" rIns="45719" anchor="ctr"/>
          <a:lstStyle/>
          <a:p>
            <a:pPr algn="ctr">
              <a:lnSpc>
                <a:spcPct val="90000"/>
              </a:lnSpc>
              <a:defRPr>
                <a:solidFill>
                  <a:srgbClr val="FFFFFF"/>
                </a:solidFill>
              </a:defRPr>
            </a:pPr>
            <a:endParaRPr/>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name="Slate Orange Frame Divider">
    <p:bg>
      <p:bgPr>
        <a:solidFill>
          <a:schemeClr val="accent1"/>
        </a:solidFill>
        <a:effectLst/>
      </p:bgPr>
    </p:bg>
    <p:spTree>
      <p:nvGrpSpPr>
        <p:cNvPr id="1" name=""/>
        <p:cNvGrpSpPr/>
        <p:nvPr/>
      </p:nvGrpSpPr>
      <p:grpSpPr>
        <a:xfrm>
          <a:off x="0" y="0"/>
          <a:ext cx="0" cy="0"/>
          <a:chOff x="0" y="0"/>
          <a:chExt cx="0" cy="0"/>
        </a:xfrm>
      </p:grpSpPr>
      <p:sp>
        <p:nvSpPr>
          <p:cNvPr id="1551" name="Shape 1551"/>
          <p:cNvSpPr>
            <a:spLocks noGrp="1"/>
          </p:cNvSpPr>
          <p:nvPr>
            <p:ph type="title"/>
          </p:nvPr>
        </p:nvSpPr>
        <p:spPr>
          <a:xfrm>
            <a:off x="608012" y="2571745"/>
            <a:ext cx="8228012" cy="576264"/>
          </a:xfrm>
          <a:prstGeom prst="rect">
            <a:avLst/>
          </a:prstGeom>
        </p:spPr>
        <p:txBody>
          <a:bodyPr/>
          <a:lstStyle>
            <a:lvl1pPr>
              <a:defRPr sz="4000">
                <a:solidFill>
                  <a:srgbClr val="FFFFFF"/>
                </a:solidFill>
              </a:defRPr>
            </a:lvl1pPr>
          </a:lstStyle>
          <a:p>
            <a:r>
              <a:t>Title Text</a:t>
            </a:r>
          </a:p>
        </p:txBody>
      </p:sp>
      <p:sp>
        <p:nvSpPr>
          <p:cNvPr id="1552" name="Shape 1552"/>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solidFill>
                  <a:srgbClr val="FFFFFF"/>
                </a:solidFill>
              </a:defRPr>
            </a:lvl1pPr>
            <a:lvl2pPr marL="0" indent="0">
              <a:spcBef>
                <a:spcPts val="0"/>
              </a:spcBef>
              <a:buSzTx/>
              <a:buFontTx/>
              <a:buNone/>
              <a:defRPr sz="3200">
                <a:solidFill>
                  <a:srgbClr val="FFFFFF"/>
                </a:solidFill>
              </a:defRPr>
            </a:lvl2pPr>
            <a:lvl3pPr marL="0" indent="0">
              <a:spcBef>
                <a:spcPts val="0"/>
              </a:spcBef>
              <a:buSzTx/>
              <a:buFontTx/>
              <a:buNone/>
              <a:defRPr sz="3200">
                <a:solidFill>
                  <a:srgbClr val="FFFFFF"/>
                </a:solidFill>
              </a:defRPr>
            </a:lvl3pPr>
            <a:lvl4pPr marL="0" indent="0">
              <a:spcBef>
                <a:spcPts val="0"/>
              </a:spcBef>
              <a:buSzTx/>
              <a:buFontTx/>
              <a:buNone/>
              <a:defRPr sz="3200">
                <a:solidFill>
                  <a:srgbClr val="FFFFFF"/>
                </a:solidFill>
              </a:defRPr>
            </a:lvl4pPr>
            <a:lvl5pPr marL="0" indent="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5" name="Group 1555"/>
          <p:cNvGrpSpPr/>
          <p:nvPr/>
        </p:nvGrpSpPr>
        <p:grpSpPr>
          <a:xfrm>
            <a:off x="610271" y="6248401"/>
            <a:ext cx="969472" cy="390525"/>
            <a:chOff x="0" y="0"/>
            <a:chExt cx="969470" cy="390524"/>
          </a:xfrm>
        </p:grpSpPr>
        <p:sp>
          <p:nvSpPr>
            <p:cNvPr id="1553" name="Shape 1553"/>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1554" name="Shape 1554"/>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1556" name="Shape 1556"/>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557" name="Shape 1557"/>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3"/>
          </a:solidFill>
          <a:ln w="12700">
            <a:miter lim="400000"/>
          </a:ln>
        </p:spPr>
        <p:txBody>
          <a:bodyPr lIns="45719" rIns="45719" anchor="ctr"/>
          <a:lstStyle/>
          <a:p>
            <a:pPr algn="ctr">
              <a:lnSpc>
                <a:spcPct val="90000"/>
              </a:lnSpc>
              <a:defRPr>
                <a:solidFill>
                  <a:srgbClr val="FFFFFF"/>
                </a:solidFill>
              </a:defRPr>
            </a:pPr>
            <a:endParaRP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564" name="Shape 1564"/>
          <p:cNvSpPr>
            <a:spLocks noGrp="1"/>
          </p:cNvSpPr>
          <p:nvPr>
            <p:ph type="title"/>
          </p:nvPr>
        </p:nvSpPr>
        <p:spPr>
          <a:xfrm>
            <a:off x="303213" y="381000"/>
            <a:ext cx="9456737" cy="2286000"/>
          </a:xfrm>
          <a:prstGeom prst="rect">
            <a:avLst/>
          </a:prstGeom>
        </p:spPr>
        <p:txBody>
          <a:bodyPr/>
          <a:lstStyle>
            <a:lvl1pPr marL="328613" indent="-328613">
              <a:lnSpc>
                <a:spcPct val="80000"/>
              </a:lnSpc>
              <a:defRPr sz="6000"/>
            </a:lvl1pPr>
          </a:lstStyle>
          <a:p>
            <a:r>
              <a:t>Title Text</a:t>
            </a:r>
          </a:p>
        </p:txBody>
      </p:sp>
      <p:sp>
        <p:nvSpPr>
          <p:cNvPr id="1565" name="Shape 1565"/>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lvl1pPr>
            <a:lvl2pPr marL="0" indent="0">
              <a:spcBef>
                <a:spcPts val="0"/>
              </a:spcBef>
              <a:buSzTx/>
              <a:buFontTx/>
              <a:buNone/>
              <a:defRPr sz="2000"/>
            </a:lvl2pPr>
            <a:lvl3pPr marL="0" indent="0">
              <a:spcBef>
                <a:spcPts val="0"/>
              </a:spcBef>
              <a:buSzTx/>
              <a:buFontTx/>
              <a:buNone/>
              <a:defRPr sz="2000"/>
            </a:lvl3pPr>
            <a:lvl4pPr marL="0" indent="0">
              <a:spcBef>
                <a:spcPts val="0"/>
              </a:spcBef>
              <a:buSzTx/>
              <a:buFontTx/>
              <a:buNone/>
              <a:defRPr sz="2000"/>
            </a:lvl4pPr>
            <a:lvl5pPr marL="0" indent="0">
              <a:spcBef>
                <a:spcPts val="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grpSp>
        <p:nvGrpSpPr>
          <p:cNvPr id="1568" name="Group 1568"/>
          <p:cNvGrpSpPr/>
          <p:nvPr/>
        </p:nvGrpSpPr>
        <p:grpSpPr>
          <a:xfrm>
            <a:off x="610271" y="6248401"/>
            <a:ext cx="969472" cy="390525"/>
            <a:chOff x="0" y="0"/>
            <a:chExt cx="969470" cy="390524"/>
          </a:xfrm>
        </p:grpSpPr>
        <p:sp>
          <p:nvSpPr>
            <p:cNvPr id="1566" name="Shape 156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endParaRPr/>
            </a:p>
          </p:txBody>
        </p:sp>
        <p:sp>
          <p:nvSpPr>
            <p:cNvPr id="1567" name="Shape 156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endParaRPr/>
            </a:p>
          </p:txBody>
        </p:sp>
      </p:grpSp>
      <p:sp>
        <p:nvSpPr>
          <p:cNvPr id="1569" name="Shape 15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Slate Quote">
    <p:bg>
      <p:bgPr>
        <a:solidFill>
          <a:schemeClr val="accent1"/>
        </a:solidFill>
        <a:effectLst/>
      </p:bgPr>
    </p:bg>
    <p:spTree>
      <p:nvGrpSpPr>
        <p:cNvPr id="1" name=""/>
        <p:cNvGrpSpPr/>
        <p:nvPr/>
      </p:nvGrpSpPr>
      <p:grpSpPr>
        <a:xfrm>
          <a:off x="0" y="0"/>
          <a:ext cx="0" cy="0"/>
          <a:chOff x="0" y="0"/>
          <a:chExt cx="0" cy="0"/>
        </a:xfrm>
      </p:grpSpPr>
      <p:sp>
        <p:nvSpPr>
          <p:cNvPr id="1576" name="Shape 1576"/>
          <p:cNvSpPr>
            <a:spLocks noGrp="1"/>
          </p:cNvSpPr>
          <p:nvPr>
            <p:ph type="title"/>
          </p:nvPr>
        </p:nvSpPr>
        <p:spPr>
          <a:xfrm>
            <a:off x="303213" y="381000"/>
            <a:ext cx="9456737" cy="2286000"/>
          </a:xfrm>
          <a:prstGeom prst="rect">
            <a:avLst/>
          </a:prstGeom>
        </p:spPr>
        <p:txBody>
          <a:bodyPr/>
          <a:lstStyle>
            <a:lvl1pPr marL="329184" indent="-329184">
              <a:lnSpc>
                <a:spcPct val="80000"/>
              </a:lnSpc>
              <a:defRPr sz="6000">
                <a:solidFill>
                  <a:srgbClr val="FFFFFF"/>
                </a:solidFill>
              </a:defRPr>
            </a:lvl1pPr>
          </a:lstStyle>
          <a:p>
            <a:r>
              <a:t>Title Text</a:t>
            </a:r>
          </a:p>
        </p:txBody>
      </p:sp>
      <p:sp>
        <p:nvSpPr>
          <p:cNvPr id="1577" name="Shape 1577"/>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solidFill>
                  <a:srgbClr val="FFFFFF"/>
                </a:solidFill>
              </a:defRPr>
            </a:lvl1pPr>
            <a:lvl2pPr marL="0" indent="0">
              <a:spcBef>
                <a:spcPts val="0"/>
              </a:spcBef>
              <a:buSzTx/>
              <a:buFontTx/>
              <a:buNone/>
              <a:defRPr sz="2000">
                <a:solidFill>
                  <a:srgbClr val="FFFFFF"/>
                </a:solidFill>
              </a:defRPr>
            </a:lvl2pPr>
            <a:lvl3pPr marL="0" indent="0">
              <a:spcBef>
                <a:spcPts val="0"/>
              </a:spcBef>
              <a:buSzTx/>
              <a:buFontTx/>
              <a:buNone/>
              <a:defRPr sz="2000">
                <a:solidFill>
                  <a:srgbClr val="FFFFFF"/>
                </a:solidFill>
              </a:defRPr>
            </a:lvl3pPr>
            <a:lvl4pPr marL="0" indent="0">
              <a:spcBef>
                <a:spcPts val="0"/>
              </a:spcBef>
              <a:buSzTx/>
              <a:buFontTx/>
              <a:buNone/>
              <a:defRPr sz="2000">
                <a:solidFill>
                  <a:srgbClr val="FFFFFF"/>
                </a:solidFill>
              </a:defRPr>
            </a:lvl4pPr>
            <a:lvl5pPr marL="0" indent="0">
              <a:spcBef>
                <a:spcPts val="0"/>
              </a:spcBef>
              <a:buSzTx/>
              <a:buFontTx/>
              <a:buNone/>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80" name="Group 1580"/>
          <p:cNvGrpSpPr/>
          <p:nvPr/>
        </p:nvGrpSpPr>
        <p:grpSpPr>
          <a:xfrm>
            <a:off x="608013" y="6248401"/>
            <a:ext cx="969472" cy="390525"/>
            <a:chOff x="0" y="0"/>
            <a:chExt cx="969470" cy="390524"/>
          </a:xfrm>
        </p:grpSpPr>
        <p:sp>
          <p:nvSpPr>
            <p:cNvPr id="1578" name="Shape 1578"/>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1579" name="Shape 1579"/>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1581" name="Shape 1581"/>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588" name="Shape 1588"/>
          <p:cNvSpPr>
            <a:spLocks noGrp="1"/>
          </p:cNvSpPr>
          <p:nvPr>
            <p:ph type="title"/>
          </p:nvPr>
        </p:nvSpPr>
        <p:spPr>
          <a:prstGeom prst="rect">
            <a:avLst/>
          </a:prstGeom>
        </p:spPr>
        <p:txBody>
          <a:bodyPr/>
          <a:lstStyle/>
          <a:p>
            <a:r>
              <a:t>Title Text</a:t>
            </a:r>
          </a:p>
        </p:txBody>
      </p:sp>
      <p:sp>
        <p:nvSpPr>
          <p:cNvPr id="1589" name="Shape 158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90" name="Shape 15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Subtitle and Content">
    <p:spTree>
      <p:nvGrpSpPr>
        <p:cNvPr id="1" name=""/>
        <p:cNvGrpSpPr/>
        <p:nvPr/>
      </p:nvGrpSpPr>
      <p:grpSpPr>
        <a:xfrm>
          <a:off x="0" y="0"/>
          <a:ext cx="0" cy="0"/>
          <a:chOff x="0" y="0"/>
          <a:chExt cx="0" cy="0"/>
        </a:xfrm>
      </p:grpSpPr>
      <p:sp>
        <p:nvSpPr>
          <p:cNvPr id="1597" name="Shape 1597"/>
          <p:cNvSpPr>
            <a:spLocks noGrp="1"/>
          </p:cNvSpPr>
          <p:nvPr>
            <p:ph type="title"/>
          </p:nvPr>
        </p:nvSpPr>
        <p:spPr>
          <a:xfrm>
            <a:off x="609440" y="521208"/>
            <a:ext cx="10969944" cy="411481"/>
          </a:xfrm>
          <a:prstGeom prst="rect">
            <a:avLst/>
          </a:prstGeom>
        </p:spPr>
        <p:txBody>
          <a:bodyPr/>
          <a:lstStyle/>
          <a:p>
            <a:r>
              <a:t>Title Text</a:t>
            </a:r>
          </a:p>
        </p:txBody>
      </p:sp>
      <p:sp>
        <p:nvSpPr>
          <p:cNvPr id="1598" name="Shape 1598"/>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599" name="Shape 15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itle, Subtitle, Heading and Content">
    <p:spTree>
      <p:nvGrpSpPr>
        <p:cNvPr id="1" name=""/>
        <p:cNvGrpSpPr/>
        <p:nvPr/>
      </p:nvGrpSpPr>
      <p:grpSpPr>
        <a:xfrm>
          <a:off x="0" y="0"/>
          <a:ext cx="0" cy="0"/>
          <a:chOff x="0" y="0"/>
          <a:chExt cx="0" cy="0"/>
        </a:xfrm>
      </p:grpSpPr>
      <p:sp>
        <p:nvSpPr>
          <p:cNvPr id="1606" name="Shape 1606"/>
          <p:cNvSpPr>
            <a:spLocks noGrp="1"/>
          </p:cNvSpPr>
          <p:nvPr>
            <p:ph type="title"/>
          </p:nvPr>
        </p:nvSpPr>
        <p:spPr>
          <a:xfrm>
            <a:off x="609440" y="521208"/>
            <a:ext cx="10969944" cy="411481"/>
          </a:xfrm>
          <a:prstGeom prst="rect">
            <a:avLst/>
          </a:prstGeom>
        </p:spPr>
        <p:txBody>
          <a:bodyPr/>
          <a:lstStyle/>
          <a:p>
            <a:r>
              <a:t>Title Text</a:t>
            </a:r>
          </a:p>
        </p:txBody>
      </p:sp>
      <p:sp>
        <p:nvSpPr>
          <p:cNvPr id="1607" name="Shape 1607"/>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608" name="Shape 1608"/>
          <p:cNvSpPr>
            <a:spLocks noGrp="1"/>
          </p:cNvSpPr>
          <p:nvPr>
            <p:ph type="body" sz="quarter" idx="13"/>
          </p:nvPr>
        </p:nvSpPr>
        <p:spPr>
          <a:xfrm>
            <a:off x="609600" y="1524000"/>
            <a:ext cx="10969943" cy="381000"/>
          </a:xfrm>
          <a:prstGeom prst="rect">
            <a:avLst/>
          </a:prstGeom>
        </p:spPr>
        <p:txBody>
          <a:bodyPr/>
          <a:lstStyle/>
          <a:p>
            <a:pPr marL="0" indent="0">
              <a:spcBef>
                <a:spcPts val="0"/>
              </a:spcBef>
              <a:buSzTx/>
              <a:buFontTx/>
              <a:buNone/>
              <a:defRPr sz="2400">
                <a:latin typeface="Metric Bold"/>
                <a:ea typeface="Metric Bold"/>
                <a:cs typeface="Metric Bold"/>
                <a:sym typeface="Metric Bold"/>
              </a:defRPr>
            </a:pPr>
            <a:endParaRPr/>
          </a:p>
        </p:txBody>
      </p:sp>
      <p:sp>
        <p:nvSpPr>
          <p:cNvPr id="1609" name="Shape 16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16" name="Shape 1616"/>
          <p:cNvSpPr>
            <a:spLocks noGrp="1"/>
          </p:cNvSpPr>
          <p:nvPr>
            <p:ph type="title"/>
          </p:nvPr>
        </p:nvSpPr>
        <p:spPr>
          <a:prstGeom prst="rect">
            <a:avLst/>
          </a:prstGeom>
        </p:spPr>
        <p:txBody>
          <a:bodyPr/>
          <a:lstStyle/>
          <a:p>
            <a:r>
              <a:t>Title Text</a:t>
            </a:r>
          </a:p>
        </p:txBody>
      </p:sp>
      <p:sp>
        <p:nvSpPr>
          <p:cNvPr id="1617" name="Shape 16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Title and Subtitle">
    <p:spTree>
      <p:nvGrpSpPr>
        <p:cNvPr id="1" name=""/>
        <p:cNvGrpSpPr/>
        <p:nvPr/>
      </p:nvGrpSpPr>
      <p:grpSpPr>
        <a:xfrm>
          <a:off x="0" y="0"/>
          <a:ext cx="0" cy="0"/>
          <a:chOff x="0" y="0"/>
          <a:chExt cx="0" cy="0"/>
        </a:xfrm>
      </p:grpSpPr>
      <p:sp>
        <p:nvSpPr>
          <p:cNvPr id="1624" name="Shape 1624"/>
          <p:cNvSpPr>
            <a:spLocks noGrp="1"/>
          </p:cNvSpPr>
          <p:nvPr>
            <p:ph type="title"/>
          </p:nvPr>
        </p:nvSpPr>
        <p:spPr>
          <a:xfrm>
            <a:off x="609440" y="521208"/>
            <a:ext cx="10969944" cy="411481"/>
          </a:xfrm>
          <a:prstGeom prst="rect">
            <a:avLst/>
          </a:prstGeom>
        </p:spPr>
        <p:txBody>
          <a:bodyPr/>
          <a:lstStyle/>
          <a:p>
            <a:r>
              <a:t>Title Text</a:t>
            </a:r>
          </a:p>
        </p:txBody>
      </p:sp>
      <p:sp>
        <p:nvSpPr>
          <p:cNvPr id="1625" name="Shape 1625"/>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626" name="Shape 16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33" name="Shape 16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Subtitle, Heading and Content">
    <p:spTree>
      <p:nvGrpSpPr>
        <p:cNvPr id="1" name=""/>
        <p:cNvGrpSpPr/>
        <p:nvPr/>
      </p:nvGrpSpPr>
      <p:grpSpPr>
        <a:xfrm>
          <a:off x="0" y="0"/>
          <a:ext cx="0" cy="0"/>
          <a:chOff x="0" y="0"/>
          <a:chExt cx="0" cy="0"/>
        </a:xfrm>
      </p:grpSpPr>
      <p:sp>
        <p:nvSpPr>
          <p:cNvPr id="168" name="Shape 168"/>
          <p:cNvSpPr>
            <a:spLocks noGrp="1"/>
          </p:cNvSpPr>
          <p:nvPr>
            <p:ph type="title"/>
          </p:nvPr>
        </p:nvSpPr>
        <p:spPr>
          <a:xfrm>
            <a:off x="609440" y="521208"/>
            <a:ext cx="10969944" cy="411481"/>
          </a:xfrm>
          <a:prstGeom prst="rect">
            <a:avLst/>
          </a:prstGeom>
        </p:spPr>
        <p:txBody>
          <a:bodyPr/>
          <a:lstStyle/>
          <a:p>
            <a:r>
              <a:t>Title Text</a:t>
            </a:r>
          </a:p>
        </p:txBody>
      </p:sp>
      <p:sp>
        <p:nvSpPr>
          <p:cNvPr id="169" name="Shape 169"/>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70" name="Shape 170"/>
          <p:cNvSpPr>
            <a:spLocks noGrp="1"/>
          </p:cNvSpPr>
          <p:nvPr>
            <p:ph type="body" sz="quarter" idx="13"/>
          </p:nvPr>
        </p:nvSpPr>
        <p:spPr>
          <a:xfrm>
            <a:off x="609600" y="1524000"/>
            <a:ext cx="10969943" cy="381000"/>
          </a:xfrm>
          <a:prstGeom prst="rect">
            <a:avLst/>
          </a:prstGeom>
        </p:spPr>
        <p:txBody>
          <a:bodyPr/>
          <a:lstStyle/>
          <a:p>
            <a:pPr marL="0" indent="0">
              <a:spcBef>
                <a:spcPts val="0"/>
              </a:spcBef>
              <a:buSzTx/>
              <a:buFontTx/>
              <a:buNone/>
              <a:defRPr sz="2400">
                <a:latin typeface="Metric Bold"/>
                <a:ea typeface="Metric Bold"/>
                <a:cs typeface="Metric Bold"/>
                <a:sym typeface="Metric Bold"/>
              </a:defRPr>
            </a:pPr>
            <a:endParaRPr/>
          </a:p>
        </p:txBody>
      </p:sp>
      <p:sp>
        <p:nvSpPr>
          <p:cNvPr id="171" name="Shape 1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640" name="Shape 1640"/>
          <p:cNvSpPr>
            <a:spLocks noGrp="1"/>
          </p:cNvSpPr>
          <p:nvPr>
            <p:ph type="title"/>
          </p:nvPr>
        </p:nvSpPr>
        <p:spPr>
          <a:prstGeom prst="rect">
            <a:avLst/>
          </a:prstGeom>
        </p:spPr>
        <p:txBody>
          <a:bodyPr/>
          <a:lstStyle/>
          <a:p>
            <a:r>
              <a:t>Title Text</a:t>
            </a:r>
          </a:p>
        </p:txBody>
      </p:sp>
      <p:sp>
        <p:nvSpPr>
          <p:cNvPr id="1641" name="Shape 1641"/>
          <p:cNvSpPr>
            <a:spLocks noGrp="1"/>
          </p:cNvSpPr>
          <p:nvPr>
            <p:ph type="body" sz="half" idx="1"/>
          </p:nvPr>
        </p:nvSpPr>
        <p:spPr>
          <a:xfrm>
            <a:off x="609440" y="1524000"/>
            <a:ext cx="5303522" cy="4572000"/>
          </a:xfrm>
          <a:prstGeom prst="rect">
            <a:avLst/>
          </a:prstGeom>
        </p:spPr>
        <p:txBody>
          <a:bodyPr/>
          <a:lstStyle>
            <a:lvl1pPr>
              <a:defRPr sz="1600"/>
            </a:lvl1pPr>
            <a:lvl2pPr marL="437605" indent="-209005">
              <a:defRPr sz="1600"/>
            </a:lvl2pPr>
            <a:lvl3pPr marL="594359" indent="-182879">
              <a:defRPr sz="1600"/>
            </a:lvl3pPr>
            <a:lvl4pPr marL="793865" indent="-199505">
              <a:defRPr sz="1600"/>
            </a:lvl4pPr>
            <a:lvl5pPr marL="931025" indent="-199505">
              <a:defRPr sz="1600"/>
            </a:lvl5pPr>
          </a:lstStyle>
          <a:p>
            <a:r>
              <a:t>Body Level One</a:t>
            </a:r>
          </a:p>
          <a:p>
            <a:pPr lvl="1"/>
            <a:r>
              <a:t>Body Level Two</a:t>
            </a:r>
          </a:p>
          <a:p>
            <a:pPr lvl="2"/>
            <a:r>
              <a:t>Body Level Three</a:t>
            </a:r>
          </a:p>
          <a:p>
            <a:pPr lvl="3"/>
            <a:r>
              <a:t>Body Level Four</a:t>
            </a:r>
          </a:p>
          <a:p>
            <a:pPr lvl="4"/>
            <a:r>
              <a:t>Body Level Five</a:t>
            </a:r>
          </a:p>
        </p:txBody>
      </p:sp>
      <p:sp>
        <p:nvSpPr>
          <p:cNvPr id="1642" name="Shape 16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Two Content and Headings">
    <p:spTree>
      <p:nvGrpSpPr>
        <p:cNvPr id="1" name=""/>
        <p:cNvGrpSpPr/>
        <p:nvPr/>
      </p:nvGrpSpPr>
      <p:grpSpPr>
        <a:xfrm>
          <a:off x="0" y="0"/>
          <a:ext cx="0" cy="0"/>
          <a:chOff x="0" y="0"/>
          <a:chExt cx="0" cy="0"/>
        </a:xfrm>
      </p:grpSpPr>
      <p:sp>
        <p:nvSpPr>
          <p:cNvPr id="1649" name="Shape 1649"/>
          <p:cNvSpPr>
            <a:spLocks noGrp="1"/>
          </p:cNvSpPr>
          <p:nvPr>
            <p:ph type="title"/>
          </p:nvPr>
        </p:nvSpPr>
        <p:spPr>
          <a:prstGeom prst="rect">
            <a:avLst/>
          </a:prstGeom>
        </p:spPr>
        <p:txBody>
          <a:bodyPr/>
          <a:lstStyle/>
          <a:p>
            <a:r>
              <a:t>Title Text</a:t>
            </a:r>
          </a:p>
        </p:txBody>
      </p:sp>
      <p:sp>
        <p:nvSpPr>
          <p:cNvPr id="1650" name="Shape 1650"/>
          <p:cNvSpPr>
            <a:spLocks noGrp="1"/>
          </p:cNvSpPr>
          <p:nvPr>
            <p:ph type="body" sz="quarter" idx="1"/>
          </p:nvPr>
        </p:nvSpPr>
        <p:spPr>
          <a:xfrm>
            <a:off x="609600" y="1523999"/>
            <a:ext cx="5303521" cy="320041"/>
          </a:xfrm>
          <a:prstGeom prst="rect">
            <a:avLst/>
          </a:prstGeom>
        </p:spPr>
        <p:txBody>
          <a:bodyPr/>
          <a:lstStyle>
            <a:lvl1pPr marL="0" indent="0">
              <a:spcBef>
                <a:spcPts val="0"/>
              </a:spcBef>
              <a:buSzTx/>
              <a:buFontTx/>
              <a:buNone/>
              <a:defRPr sz="2000">
                <a:latin typeface="Metric Bold"/>
                <a:ea typeface="Metric Bold"/>
                <a:cs typeface="Metric Bold"/>
                <a:sym typeface="Metric Bold"/>
              </a:defRPr>
            </a:lvl1pPr>
            <a:lvl2pPr marL="0" indent="457200">
              <a:spcBef>
                <a:spcPts val="0"/>
              </a:spcBef>
              <a:buSzTx/>
              <a:buFontTx/>
              <a:buNone/>
              <a:defRPr sz="2000">
                <a:latin typeface="Metric Bold"/>
                <a:ea typeface="Metric Bold"/>
                <a:cs typeface="Metric Bold"/>
                <a:sym typeface="Metric Bold"/>
              </a:defRPr>
            </a:lvl2pPr>
            <a:lvl3pPr marL="0" indent="914400">
              <a:spcBef>
                <a:spcPts val="0"/>
              </a:spcBef>
              <a:buSzTx/>
              <a:buFontTx/>
              <a:buNone/>
              <a:defRPr sz="2000">
                <a:latin typeface="Metric Bold"/>
                <a:ea typeface="Metric Bold"/>
                <a:cs typeface="Metric Bold"/>
                <a:sym typeface="Metric Bold"/>
              </a:defRPr>
            </a:lvl3pPr>
            <a:lvl4pPr marL="0" indent="1371600">
              <a:spcBef>
                <a:spcPts val="0"/>
              </a:spcBef>
              <a:buSzTx/>
              <a:buFontTx/>
              <a:buNone/>
              <a:defRPr sz="2000">
                <a:latin typeface="Metric Bold"/>
                <a:ea typeface="Metric Bold"/>
                <a:cs typeface="Metric Bold"/>
                <a:sym typeface="Metric Bold"/>
              </a:defRPr>
            </a:lvl4pPr>
            <a:lvl5pPr marL="0" indent="1828800">
              <a:spcBef>
                <a:spcPts val="0"/>
              </a:spcBef>
              <a:buSzTx/>
              <a:buFontTx/>
              <a:buNone/>
              <a:defRPr sz="2000">
                <a:latin typeface="Metric Bold"/>
                <a:ea typeface="Metric Bold"/>
                <a:cs typeface="Metric Bold"/>
                <a:sym typeface="Metric Bold"/>
              </a:defRPr>
            </a:lvl5pPr>
          </a:lstStyle>
          <a:p>
            <a:r>
              <a:t>Body Level One</a:t>
            </a:r>
          </a:p>
          <a:p>
            <a:pPr lvl="1"/>
            <a:r>
              <a:t>Body Level Two</a:t>
            </a:r>
          </a:p>
          <a:p>
            <a:pPr lvl="2"/>
            <a:r>
              <a:t>Body Level Three</a:t>
            </a:r>
          </a:p>
          <a:p>
            <a:pPr lvl="3"/>
            <a:r>
              <a:t>Body Level Four</a:t>
            </a:r>
          </a:p>
          <a:p>
            <a:pPr lvl="4"/>
            <a:r>
              <a:t>Body Level Five</a:t>
            </a:r>
          </a:p>
        </p:txBody>
      </p:sp>
      <p:sp>
        <p:nvSpPr>
          <p:cNvPr id="1651" name="Shape 1651"/>
          <p:cNvSpPr>
            <a:spLocks noGrp="1"/>
          </p:cNvSpPr>
          <p:nvPr>
            <p:ph type="body" sz="quarter" idx="13"/>
          </p:nvPr>
        </p:nvSpPr>
        <p:spPr>
          <a:xfrm>
            <a:off x="6275863" y="1523999"/>
            <a:ext cx="5303521"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1652" name="Shape 165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Two Content, Subtitle and Headings">
    <p:spTree>
      <p:nvGrpSpPr>
        <p:cNvPr id="1" name=""/>
        <p:cNvGrpSpPr/>
        <p:nvPr/>
      </p:nvGrpSpPr>
      <p:grpSpPr>
        <a:xfrm>
          <a:off x="0" y="0"/>
          <a:ext cx="0" cy="0"/>
          <a:chOff x="0" y="0"/>
          <a:chExt cx="0" cy="0"/>
        </a:xfrm>
      </p:grpSpPr>
      <p:sp>
        <p:nvSpPr>
          <p:cNvPr id="1659" name="Shape 1659"/>
          <p:cNvSpPr>
            <a:spLocks noGrp="1"/>
          </p:cNvSpPr>
          <p:nvPr>
            <p:ph type="title"/>
          </p:nvPr>
        </p:nvSpPr>
        <p:spPr>
          <a:xfrm>
            <a:off x="609440" y="521208"/>
            <a:ext cx="10969944" cy="411481"/>
          </a:xfrm>
          <a:prstGeom prst="rect">
            <a:avLst/>
          </a:prstGeom>
        </p:spPr>
        <p:txBody>
          <a:bodyPr/>
          <a:lstStyle/>
          <a:p>
            <a:r>
              <a:t>Title Text</a:t>
            </a:r>
          </a:p>
        </p:txBody>
      </p:sp>
      <p:sp>
        <p:nvSpPr>
          <p:cNvPr id="1660" name="Shape 1660"/>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661" name="Shape 1661"/>
          <p:cNvSpPr>
            <a:spLocks noGrp="1"/>
          </p:cNvSpPr>
          <p:nvPr>
            <p:ph type="body" sz="quarter" idx="13"/>
          </p:nvPr>
        </p:nvSpPr>
        <p:spPr>
          <a:xfrm>
            <a:off x="609599" y="1524000"/>
            <a:ext cx="530352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1662" name="Shape 1662"/>
          <p:cNvSpPr>
            <a:spLocks noGrp="1"/>
          </p:cNvSpPr>
          <p:nvPr>
            <p:ph type="body" sz="quarter" idx="14"/>
          </p:nvPr>
        </p:nvSpPr>
        <p:spPr>
          <a:xfrm>
            <a:off x="6275863" y="1524000"/>
            <a:ext cx="5303521"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1663" name="Shape 16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Three Content">
    <p:spTree>
      <p:nvGrpSpPr>
        <p:cNvPr id="1" name=""/>
        <p:cNvGrpSpPr/>
        <p:nvPr/>
      </p:nvGrpSpPr>
      <p:grpSpPr>
        <a:xfrm>
          <a:off x="0" y="0"/>
          <a:ext cx="0" cy="0"/>
          <a:chOff x="0" y="0"/>
          <a:chExt cx="0" cy="0"/>
        </a:xfrm>
      </p:grpSpPr>
      <p:sp>
        <p:nvSpPr>
          <p:cNvPr id="1670" name="Shape 1670"/>
          <p:cNvSpPr>
            <a:spLocks noGrp="1"/>
          </p:cNvSpPr>
          <p:nvPr>
            <p:ph type="title"/>
          </p:nvPr>
        </p:nvSpPr>
        <p:spPr>
          <a:prstGeom prst="rect">
            <a:avLst/>
          </a:prstGeom>
        </p:spPr>
        <p:txBody>
          <a:bodyPr/>
          <a:lstStyle/>
          <a:p>
            <a:r>
              <a:t>Title Text</a:t>
            </a:r>
          </a:p>
        </p:txBody>
      </p:sp>
      <p:sp>
        <p:nvSpPr>
          <p:cNvPr id="1671" name="Shape 1671"/>
          <p:cNvSpPr>
            <a:spLocks noGrp="1"/>
          </p:cNvSpPr>
          <p:nvPr>
            <p:ph type="body" sz="quarter" idx="1"/>
          </p:nvPr>
        </p:nvSpPr>
        <p:spPr>
          <a:xfrm>
            <a:off x="609440" y="1524000"/>
            <a:ext cx="3429001" cy="4572000"/>
          </a:xfrm>
          <a:prstGeom prst="rect">
            <a:avLst/>
          </a:prstGeom>
        </p:spPr>
        <p:txBody>
          <a:bodyPr/>
          <a:lstStyle>
            <a:lvl1pPr>
              <a:defRPr sz="1600"/>
            </a:lvl1pPr>
            <a:lvl2pPr marL="437605" indent="-209005">
              <a:defRPr sz="1600"/>
            </a:lvl2pPr>
            <a:lvl3pPr marL="594359" indent="-182879">
              <a:defRPr sz="1600"/>
            </a:lvl3pPr>
            <a:lvl4pPr marL="793865" indent="-199505">
              <a:defRPr sz="1600"/>
            </a:lvl4pPr>
            <a:lvl5pPr marL="931025" indent="-199505">
              <a:defRPr sz="1600"/>
            </a:lvl5pPr>
          </a:lstStyle>
          <a:p>
            <a:r>
              <a:t>Body Level One</a:t>
            </a:r>
          </a:p>
          <a:p>
            <a:pPr lvl="1"/>
            <a:r>
              <a:t>Body Level Two</a:t>
            </a:r>
          </a:p>
          <a:p>
            <a:pPr lvl="2"/>
            <a:r>
              <a:t>Body Level Three</a:t>
            </a:r>
          </a:p>
          <a:p>
            <a:pPr lvl="3"/>
            <a:r>
              <a:t>Body Level Four</a:t>
            </a:r>
          </a:p>
          <a:p>
            <a:pPr lvl="4"/>
            <a:r>
              <a:t>Body Level Five</a:t>
            </a:r>
          </a:p>
        </p:txBody>
      </p:sp>
      <p:sp>
        <p:nvSpPr>
          <p:cNvPr id="1672" name="Shape 1672"/>
          <p:cNvSpPr>
            <a:spLocks noGrp="1"/>
          </p:cNvSpPr>
          <p:nvPr>
            <p:ph type="body" sz="quarter" idx="13"/>
          </p:nvPr>
        </p:nvSpPr>
        <p:spPr>
          <a:xfrm>
            <a:off x="4381500" y="1524000"/>
            <a:ext cx="3429000" cy="4572000"/>
          </a:xfrm>
          <a:prstGeom prst="rect">
            <a:avLst/>
          </a:prstGeom>
        </p:spPr>
        <p:txBody>
          <a:bodyPr/>
          <a:lstStyle/>
          <a:p>
            <a:pPr>
              <a:defRPr sz="1600"/>
            </a:pPr>
            <a:endParaRPr/>
          </a:p>
        </p:txBody>
      </p:sp>
      <p:sp>
        <p:nvSpPr>
          <p:cNvPr id="1673" name="Shape 1673"/>
          <p:cNvSpPr>
            <a:spLocks noGrp="1"/>
          </p:cNvSpPr>
          <p:nvPr>
            <p:ph type="body" sz="quarter" idx="14"/>
          </p:nvPr>
        </p:nvSpPr>
        <p:spPr>
          <a:xfrm>
            <a:off x="8150383" y="1524000"/>
            <a:ext cx="3429001" cy="4572000"/>
          </a:xfrm>
          <a:prstGeom prst="rect">
            <a:avLst/>
          </a:prstGeom>
        </p:spPr>
        <p:txBody>
          <a:bodyPr/>
          <a:lstStyle/>
          <a:p>
            <a:pPr>
              <a:defRPr sz="1600"/>
            </a:pPr>
            <a:endParaRPr/>
          </a:p>
        </p:txBody>
      </p:sp>
      <p:sp>
        <p:nvSpPr>
          <p:cNvPr id="1674" name="Shape 16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Three Content and Headings">
    <p:spTree>
      <p:nvGrpSpPr>
        <p:cNvPr id="1" name=""/>
        <p:cNvGrpSpPr/>
        <p:nvPr/>
      </p:nvGrpSpPr>
      <p:grpSpPr>
        <a:xfrm>
          <a:off x="0" y="0"/>
          <a:ext cx="0" cy="0"/>
          <a:chOff x="0" y="0"/>
          <a:chExt cx="0" cy="0"/>
        </a:xfrm>
      </p:grpSpPr>
      <p:sp>
        <p:nvSpPr>
          <p:cNvPr id="1681" name="Shape 1681"/>
          <p:cNvSpPr>
            <a:spLocks noGrp="1"/>
          </p:cNvSpPr>
          <p:nvPr>
            <p:ph type="title"/>
          </p:nvPr>
        </p:nvSpPr>
        <p:spPr>
          <a:prstGeom prst="rect">
            <a:avLst/>
          </a:prstGeom>
        </p:spPr>
        <p:txBody>
          <a:bodyPr/>
          <a:lstStyle/>
          <a:p>
            <a:r>
              <a:t>Title Text</a:t>
            </a:r>
          </a:p>
        </p:txBody>
      </p:sp>
      <p:sp>
        <p:nvSpPr>
          <p:cNvPr id="1682" name="Shape 1682"/>
          <p:cNvSpPr>
            <a:spLocks noGrp="1"/>
          </p:cNvSpPr>
          <p:nvPr>
            <p:ph type="body" sz="quarter" idx="1"/>
          </p:nvPr>
        </p:nvSpPr>
        <p:spPr>
          <a:xfrm>
            <a:off x="609600" y="1523999"/>
            <a:ext cx="3428842" cy="320041"/>
          </a:xfrm>
          <a:prstGeom prst="rect">
            <a:avLst/>
          </a:prstGeom>
        </p:spPr>
        <p:txBody>
          <a:bodyPr/>
          <a:lstStyle>
            <a:lvl1pPr marL="0" indent="0">
              <a:spcBef>
                <a:spcPts val="0"/>
              </a:spcBef>
              <a:buSzTx/>
              <a:buFontTx/>
              <a:buNone/>
              <a:defRPr sz="2000">
                <a:latin typeface="Metric Bold"/>
                <a:ea typeface="Metric Bold"/>
                <a:cs typeface="Metric Bold"/>
                <a:sym typeface="Metric Bold"/>
              </a:defRPr>
            </a:lvl1pPr>
            <a:lvl2pPr marL="0" indent="457200">
              <a:spcBef>
                <a:spcPts val="0"/>
              </a:spcBef>
              <a:buSzTx/>
              <a:buFontTx/>
              <a:buNone/>
              <a:defRPr sz="2000">
                <a:latin typeface="Metric Bold"/>
                <a:ea typeface="Metric Bold"/>
                <a:cs typeface="Metric Bold"/>
                <a:sym typeface="Metric Bold"/>
              </a:defRPr>
            </a:lvl2pPr>
            <a:lvl3pPr marL="0" indent="914400">
              <a:spcBef>
                <a:spcPts val="0"/>
              </a:spcBef>
              <a:buSzTx/>
              <a:buFontTx/>
              <a:buNone/>
              <a:defRPr sz="2000">
                <a:latin typeface="Metric Bold"/>
                <a:ea typeface="Metric Bold"/>
                <a:cs typeface="Metric Bold"/>
                <a:sym typeface="Metric Bold"/>
              </a:defRPr>
            </a:lvl3pPr>
            <a:lvl4pPr marL="0" indent="1371600">
              <a:spcBef>
                <a:spcPts val="0"/>
              </a:spcBef>
              <a:buSzTx/>
              <a:buFontTx/>
              <a:buNone/>
              <a:defRPr sz="2000">
                <a:latin typeface="Metric Bold"/>
                <a:ea typeface="Metric Bold"/>
                <a:cs typeface="Metric Bold"/>
                <a:sym typeface="Metric Bold"/>
              </a:defRPr>
            </a:lvl4pPr>
            <a:lvl5pPr marL="0" indent="1828800">
              <a:spcBef>
                <a:spcPts val="0"/>
              </a:spcBef>
              <a:buSzTx/>
              <a:buFontTx/>
              <a:buNone/>
              <a:defRPr sz="2000">
                <a:latin typeface="Metric Bold"/>
                <a:ea typeface="Metric Bold"/>
                <a:cs typeface="Metric Bold"/>
                <a:sym typeface="Metric Bold"/>
              </a:defRPr>
            </a:lvl5pPr>
          </a:lstStyle>
          <a:p>
            <a:r>
              <a:t>Body Level One</a:t>
            </a:r>
          </a:p>
          <a:p>
            <a:pPr lvl="1"/>
            <a:r>
              <a:t>Body Level Two</a:t>
            </a:r>
          </a:p>
          <a:p>
            <a:pPr lvl="2"/>
            <a:r>
              <a:t>Body Level Three</a:t>
            </a:r>
          </a:p>
          <a:p>
            <a:pPr lvl="3"/>
            <a:r>
              <a:t>Body Level Four</a:t>
            </a:r>
          </a:p>
          <a:p>
            <a:pPr lvl="4"/>
            <a:r>
              <a:t>Body Level Five</a:t>
            </a:r>
          </a:p>
        </p:txBody>
      </p:sp>
      <p:sp>
        <p:nvSpPr>
          <p:cNvPr id="1683" name="Shape 1683"/>
          <p:cNvSpPr>
            <a:spLocks noGrp="1"/>
          </p:cNvSpPr>
          <p:nvPr>
            <p:ph type="body" sz="quarter" idx="13"/>
          </p:nvPr>
        </p:nvSpPr>
        <p:spPr>
          <a:xfrm>
            <a:off x="609440" y="1905000"/>
            <a:ext cx="3429001" cy="4191000"/>
          </a:xfrm>
          <a:prstGeom prst="rect">
            <a:avLst/>
          </a:prstGeom>
        </p:spPr>
        <p:txBody>
          <a:bodyPr/>
          <a:lstStyle/>
          <a:p>
            <a:pPr>
              <a:defRPr sz="1600"/>
            </a:pPr>
            <a:endParaRPr/>
          </a:p>
        </p:txBody>
      </p:sp>
      <p:sp>
        <p:nvSpPr>
          <p:cNvPr id="1684" name="Shape 1684"/>
          <p:cNvSpPr>
            <a:spLocks noGrp="1"/>
          </p:cNvSpPr>
          <p:nvPr>
            <p:ph type="body" sz="quarter" idx="14"/>
          </p:nvPr>
        </p:nvSpPr>
        <p:spPr>
          <a:xfrm>
            <a:off x="4381658" y="1523999"/>
            <a:ext cx="342884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1685" name="Shape 1685"/>
          <p:cNvSpPr>
            <a:spLocks noGrp="1"/>
          </p:cNvSpPr>
          <p:nvPr>
            <p:ph type="body" sz="quarter" idx="15"/>
          </p:nvPr>
        </p:nvSpPr>
        <p:spPr>
          <a:xfrm>
            <a:off x="4381500" y="1905000"/>
            <a:ext cx="3429000" cy="4191000"/>
          </a:xfrm>
          <a:prstGeom prst="rect">
            <a:avLst/>
          </a:prstGeom>
        </p:spPr>
        <p:txBody>
          <a:bodyPr/>
          <a:lstStyle/>
          <a:p>
            <a:pPr>
              <a:defRPr sz="1600"/>
            </a:pPr>
            <a:endParaRPr/>
          </a:p>
        </p:txBody>
      </p:sp>
      <p:sp>
        <p:nvSpPr>
          <p:cNvPr id="1686" name="Shape 1686"/>
          <p:cNvSpPr>
            <a:spLocks noGrp="1"/>
          </p:cNvSpPr>
          <p:nvPr>
            <p:ph type="body" sz="quarter" idx="16"/>
          </p:nvPr>
        </p:nvSpPr>
        <p:spPr>
          <a:xfrm>
            <a:off x="8153558" y="1523999"/>
            <a:ext cx="342884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1687" name="Shape 1687"/>
          <p:cNvSpPr>
            <a:spLocks noGrp="1"/>
          </p:cNvSpPr>
          <p:nvPr>
            <p:ph type="body" sz="quarter" idx="17"/>
          </p:nvPr>
        </p:nvSpPr>
        <p:spPr>
          <a:xfrm>
            <a:off x="8150383" y="1905000"/>
            <a:ext cx="3429001" cy="4191000"/>
          </a:xfrm>
          <a:prstGeom prst="rect">
            <a:avLst/>
          </a:prstGeom>
        </p:spPr>
        <p:txBody>
          <a:bodyPr/>
          <a:lstStyle/>
          <a:p>
            <a:pPr>
              <a:defRPr sz="1600"/>
            </a:pPr>
            <a:endParaRPr/>
          </a:p>
        </p:txBody>
      </p:sp>
      <p:sp>
        <p:nvSpPr>
          <p:cNvPr id="1688" name="Shape 16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Three Content, Subtitle and Headings">
    <p:spTree>
      <p:nvGrpSpPr>
        <p:cNvPr id="1" name=""/>
        <p:cNvGrpSpPr/>
        <p:nvPr/>
      </p:nvGrpSpPr>
      <p:grpSpPr>
        <a:xfrm>
          <a:off x="0" y="0"/>
          <a:ext cx="0" cy="0"/>
          <a:chOff x="0" y="0"/>
          <a:chExt cx="0" cy="0"/>
        </a:xfrm>
      </p:grpSpPr>
      <p:sp>
        <p:nvSpPr>
          <p:cNvPr id="1695" name="Shape 1695"/>
          <p:cNvSpPr>
            <a:spLocks noGrp="1"/>
          </p:cNvSpPr>
          <p:nvPr>
            <p:ph type="title"/>
          </p:nvPr>
        </p:nvSpPr>
        <p:spPr>
          <a:xfrm>
            <a:off x="609440" y="521208"/>
            <a:ext cx="10969944" cy="411481"/>
          </a:xfrm>
          <a:prstGeom prst="rect">
            <a:avLst/>
          </a:prstGeom>
        </p:spPr>
        <p:txBody>
          <a:bodyPr/>
          <a:lstStyle/>
          <a:p>
            <a:r>
              <a:t>Title Text</a:t>
            </a:r>
          </a:p>
        </p:txBody>
      </p:sp>
      <p:sp>
        <p:nvSpPr>
          <p:cNvPr id="1696" name="Shape 1696"/>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697" name="Shape 1697"/>
          <p:cNvSpPr>
            <a:spLocks noGrp="1"/>
          </p:cNvSpPr>
          <p:nvPr>
            <p:ph type="body" sz="quarter" idx="13"/>
          </p:nvPr>
        </p:nvSpPr>
        <p:spPr>
          <a:xfrm>
            <a:off x="609599" y="1523999"/>
            <a:ext cx="3428843"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1698" name="Shape 1698"/>
          <p:cNvSpPr>
            <a:spLocks noGrp="1"/>
          </p:cNvSpPr>
          <p:nvPr>
            <p:ph type="body" sz="quarter" idx="14"/>
          </p:nvPr>
        </p:nvSpPr>
        <p:spPr>
          <a:xfrm>
            <a:off x="609440" y="1905000"/>
            <a:ext cx="3429001" cy="4191000"/>
          </a:xfrm>
          <a:prstGeom prst="rect">
            <a:avLst/>
          </a:prstGeom>
        </p:spPr>
        <p:txBody>
          <a:bodyPr/>
          <a:lstStyle/>
          <a:p>
            <a:pPr>
              <a:defRPr sz="1600"/>
            </a:pPr>
            <a:endParaRPr/>
          </a:p>
        </p:txBody>
      </p:sp>
      <p:sp>
        <p:nvSpPr>
          <p:cNvPr id="1699" name="Shape 1699"/>
          <p:cNvSpPr>
            <a:spLocks noGrp="1"/>
          </p:cNvSpPr>
          <p:nvPr>
            <p:ph type="body" sz="quarter" idx="15"/>
          </p:nvPr>
        </p:nvSpPr>
        <p:spPr>
          <a:xfrm>
            <a:off x="4381658" y="1523999"/>
            <a:ext cx="342884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1700" name="Shape 1700"/>
          <p:cNvSpPr>
            <a:spLocks noGrp="1"/>
          </p:cNvSpPr>
          <p:nvPr>
            <p:ph type="body" sz="quarter" idx="16"/>
          </p:nvPr>
        </p:nvSpPr>
        <p:spPr>
          <a:xfrm>
            <a:off x="4381500" y="1905000"/>
            <a:ext cx="3429000" cy="4191000"/>
          </a:xfrm>
          <a:prstGeom prst="rect">
            <a:avLst/>
          </a:prstGeom>
        </p:spPr>
        <p:txBody>
          <a:bodyPr/>
          <a:lstStyle/>
          <a:p>
            <a:pPr>
              <a:defRPr sz="1600"/>
            </a:pPr>
            <a:endParaRPr/>
          </a:p>
        </p:txBody>
      </p:sp>
      <p:sp>
        <p:nvSpPr>
          <p:cNvPr id="1701" name="Shape 1701"/>
          <p:cNvSpPr>
            <a:spLocks noGrp="1"/>
          </p:cNvSpPr>
          <p:nvPr>
            <p:ph type="body" sz="quarter" idx="17"/>
          </p:nvPr>
        </p:nvSpPr>
        <p:spPr>
          <a:xfrm>
            <a:off x="8153558" y="1523999"/>
            <a:ext cx="342884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1702" name="Shape 1702"/>
          <p:cNvSpPr>
            <a:spLocks noGrp="1"/>
          </p:cNvSpPr>
          <p:nvPr>
            <p:ph type="body" sz="quarter" idx="18"/>
          </p:nvPr>
        </p:nvSpPr>
        <p:spPr>
          <a:xfrm>
            <a:off x="8150383" y="1905000"/>
            <a:ext cx="3429001" cy="4191000"/>
          </a:xfrm>
          <a:prstGeom prst="rect">
            <a:avLst/>
          </a:prstGeom>
        </p:spPr>
        <p:txBody>
          <a:bodyPr/>
          <a:lstStyle/>
          <a:p>
            <a:pPr>
              <a:defRPr sz="1600"/>
            </a:pPr>
            <a:endParaRPr/>
          </a:p>
        </p:txBody>
      </p:sp>
      <p:sp>
        <p:nvSpPr>
          <p:cNvPr id="1703" name="Shape 17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10" name="Shape 1710"/>
          <p:cNvSpPr>
            <a:spLocks noGrp="1"/>
          </p:cNvSpPr>
          <p:nvPr>
            <p:ph type="title"/>
          </p:nvPr>
        </p:nvSpPr>
        <p:spPr>
          <a:prstGeom prst="rect">
            <a:avLst/>
          </a:prstGeom>
        </p:spPr>
        <p:txBody>
          <a:bodyPr/>
          <a:lstStyle/>
          <a:p>
            <a:r>
              <a:t>Title Text</a:t>
            </a:r>
          </a:p>
        </p:txBody>
      </p:sp>
      <p:sp>
        <p:nvSpPr>
          <p:cNvPr id="1711" name="Shape 1711"/>
          <p:cNvSpPr>
            <a:spLocks noGrp="1"/>
          </p:cNvSpPr>
          <p:nvPr>
            <p:ph type="body" idx="1"/>
          </p:nvPr>
        </p:nvSpPr>
        <p:spPr>
          <a:xfrm>
            <a:off x="609600" y="1524000"/>
            <a:ext cx="7848600" cy="4572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12" name="Shape 1712"/>
          <p:cNvSpPr>
            <a:spLocks noGrp="1"/>
          </p:cNvSpPr>
          <p:nvPr>
            <p:ph type="body" sz="quarter" idx="13"/>
          </p:nvPr>
        </p:nvSpPr>
        <p:spPr>
          <a:xfrm>
            <a:off x="8610600" y="1524000"/>
            <a:ext cx="2968784" cy="4572000"/>
          </a:xfrm>
          <a:prstGeom prst="rect">
            <a:avLst/>
          </a:prstGeom>
          <a:solidFill>
            <a:schemeClr val="accent6"/>
          </a:solidFill>
        </p:spPr>
        <p:txBody>
          <a:bodyPr lIns="91439" tIns="91439" rIns="91439" bIns="91439"/>
          <a:lstStyle/>
          <a:p>
            <a:pPr marL="0" indent="0">
              <a:spcBef>
                <a:spcPts val="900"/>
              </a:spcBef>
              <a:buSzTx/>
              <a:buFontTx/>
              <a:buNone/>
            </a:pPr>
            <a:endParaRPr/>
          </a:p>
        </p:txBody>
      </p:sp>
      <p:sp>
        <p:nvSpPr>
          <p:cNvPr id="1713" name="Shape 17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Picture with Content">
    <p:spTree>
      <p:nvGrpSpPr>
        <p:cNvPr id="1" name=""/>
        <p:cNvGrpSpPr/>
        <p:nvPr/>
      </p:nvGrpSpPr>
      <p:grpSpPr>
        <a:xfrm>
          <a:off x="0" y="0"/>
          <a:ext cx="0" cy="0"/>
          <a:chOff x="0" y="0"/>
          <a:chExt cx="0" cy="0"/>
        </a:xfrm>
      </p:grpSpPr>
      <p:sp>
        <p:nvSpPr>
          <p:cNvPr id="1720" name="Shape 1720"/>
          <p:cNvSpPr>
            <a:spLocks noGrp="1"/>
          </p:cNvSpPr>
          <p:nvPr>
            <p:ph type="title"/>
          </p:nvPr>
        </p:nvSpPr>
        <p:spPr>
          <a:prstGeom prst="rect">
            <a:avLst/>
          </a:prstGeom>
        </p:spPr>
        <p:txBody>
          <a:bodyPr/>
          <a:lstStyle/>
          <a:p>
            <a:r>
              <a:t>Title Text</a:t>
            </a:r>
          </a:p>
        </p:txBody>
      </p:sp>
      <p:sp>
        <p:nvSpPr>
          <p:cNvPr id="1721" name="Shape 1721"/>
          <p:cNvSpPr>
            <a:spLocks noGrp="1"/>
          </p:cNvSpPr>
          <p:nvPr>
            <p:ph type="pic" sz="half" idx="13"/>
          </p:nvPr>
        </p:nvSpPr>
        <p:spPr>
          <a:xfrm>
            <a:off x="609439" y="1524000"/>
            <a:ext cx="6705761" cy="4572000"/>
          </a:xfrm>
          <a:prstGeom prst="rect">
            <a:avLst/>
          </a:prstGeom>
        </p:spPr>
        <p:txBody>
          <a:bodyPr lIns="91439" tIns="45719" rIns="91439" bIns="45719">
            <a:noAutofit/>
          </a:bodyPr>
          <a:lstStyle/>
          <a:p>
            <a:endParaRPr/>
          </a:p>
        </p:txBody>
      </p:sp>
      <p:sp>
        <p:nvSpPr>
          <p:cNvPr id="1722" name="Shape 1722"/>
          <p:cNvSpPr>
            <a:spLocks noGrp="1"/>
          </p:cNvSpPr>
          <p:nvPr>
            <p:ph type="body" sz="half" idx="1"/>
          </p:nvPr>
        </p:nvSpPr>
        <p:spPr>
          <a:xfrm>
            <a:off x="7467600" y="1524000"/>
            <a:ext cx="4111784" cy="4572000"/>
          </a:xfrm>
          <a:prstGeom prst="rect">
            <a:avLst/>
          </a:prstGeom>
        </p:spPr>
        <p:txBody>
          <a:bodyPr/>
          <a:lstStyle>
            <a:lvl1pPr>
              <a:defRPr sz="1600"/>
            </a:lvl1pPr>
            <a:lvl2pPr marL="437605" indent="-209005">
              <a:defRPr sz="1600"/>
            </a:lvl2pPr>
            <a:lvl3pPr marL="594359" indent="-182879">
              <a:defRPr sz="1600"/>
            </a:lvl3pPr>
            <a:lvl4pPr marL="793865" indent="-199505">
              <a:defRPr sz="1600"/>
            </a:lvl4pPr>
            <a:lvl5pPr marL="931025" indent="-199505">
              <a:defRPr sz="1600"/>
            </a:lvl5pPr>
          </a:lstStyle>
          <a:p>
            <a:r>
              <a:t>Body Level One</a:t>
            </a:r>
          </a:p>
          <a:p>
            <a:pPr lvl="1"/>
            <a:r>
              <a:t>Body Level Two</a:t>
            </a:r>
          </a:p>
          <a:p>
            <a:pPr lvl="2"/>
            <a:r>
              <a:t>Body Level Three</a:t>
            </a:r>
          </a:p>
          <a:p>
            <a:pPr lvl="3"/>
            <a:r>
              <a:t>Body Level Four</a:t>
            </a:r>
          </a:p>
          <a:p>
            <a:pPr lvl="4"/>
            <a:r>
              <a:t>Body Level Five</a:t>
            </a:r>
          </a:p>
        </p:txBody>
      </p:sp>
      <p:sp>
        <p:nvSpPr>
          <p:cNvPr id="1723" name="Shape 17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730" name="Shape 1730"/>
          <p:cNvSpPr>
            <a:spLocks noGrp="1"/>
          </p:cNvSpPr>
          <p:nvPr>
            <p:ph type="title"/>
          </p:nvPr>
        </p:nvSpPr>
        <p:spPr>
          <a:prstGeom prst="rect">
            <a:avLst/>
          </a:prstGeom>
        </p:spPr>
        <p:txBody>
          <a:bodyPr/>
          <a:lstStyle/>
          <a:p>
            <a:r>
              <a:t>Title Text</a:t>
            </a:r>
          </a:p>
        </p:txBody>
      </p:sp>
      <p:sp>
        <p:nvSpPr>
          <p:cNvPr id="1731" name="Shape 1731"/>
          <p:cNvSpPr>
            <a:spLocks noGrp="1"/>
          </p:cNvSpPr>
          <p:nvPr>
            <p:ph type="pic" sz="half" idx="13"/>
          </p:nvPr>
        </p:nvSpPr>
        <p:spPr>
          <a:xfrm>
            <a:off x="609439" y="1524000"/>
            <a:ext cx="6705761" cy="4572000"/>
          </a:xfrm>
          <a:prstGeom prst="rect">
            <a:avLst/>
          </a:prstGeom>
        </p:spPr>
        <p:txBody>
          <a:bodyPr lIns="91439" tIns="45719" rIns="91439" bIns="45719">
            <a:noAutofit/>
          </a:bodyPr>
          <a:lstStyle/>
          <a:p>
            <a:endParaRPr/>
          </a:p>
        </p:txBody>
      </p:sp>
      <p:sp>
        <p:nvSpPr>
          <p:cNvPr id="1732" name="Shape 1732"/>
          <p:cNvSpPr>
            <a:spLocks noGrp="1"/>
          </p:cNvSpPr>
          <p:nvPr>
            <p:ph type="body" sz="half" idx="1"/>
          </p:nvPr>
        </p:nvSpPr>
        <p:spPr>
          <a:xfrm>
            <a:off x="7467600" y="1524000"/>
            <a:ext cx="4111785" cy="4572000"/>
          </a:xfrm>
          <a:prstGeom prst="rect">
            <a:avLst/>
          </a:prstGeom>
          <a:solidFill>
            <a:schemeClr val="accent1"/>
          </a:solidFill>
        </p:spPr>
        <p:txBody>
          <a:bodyPr lIns="91439" tIns="91439" rIns="91439" bIns="91439"/>
          <a:lstStyle>
            <a:lvl1pPr marL="0" indent="0">
              <a:spcBef>
                <a:spcPts val="900"/>
              </a:spcBef>
              <a:buSzTx/>
              <a:buFontTx/>
              <a:buNone/>
              <a:defRPr>
                <a:solidFill>
                  <a:srgbClr val="FFFFFF"/>
                </a:solidFill>
              </a:defRPr>
            </a:lvl1pPr>
            <a:lvl2pPr marL="0" indent="457200">
              <a:spcBef>
                <a:spcPts val="900"/>
              </a:spcBef>
              <a:buSzTx/>
              <a:buFontTx/>
              <a:buNone/>
              <a:defRPr>
                <a:solidFill>
                  <a:srgbClr val="FFFFFF"/>
                </a:solidFill>
              </a:defRPr>
            </a:lvl2pPr>
            <a:lvl3pPr marL="0" indent="914400">
              <a:spcBef>
                <a:spcPts val="900"/>
              </a:spcBef>
              <a:buSzTx/>
              <a:buFontTx/>
              <a:buNone/>
              <a:defRPr>
                <a:solidFill>
                  <a:srgbClr val="FFFFFF"/>
                </a:solidFill>
              </a:defRPr>
            </a:lvl3pPr>
            <a:lvl4pPr marL="0" indent="1371600">
              <a:spcBef>
                <a:spcPts val="900"/>
              </a:spcBef>
              <a:buSzTx/>
              <a:buFontTx/>
              <a:buNone/>
              <a:defRPr>
                <a:solidFill>
                  <a:srgbClr val="FFFFFF"/>
                </a:solidFill>
              </a:defRPr>
            </a:lvl4pPr>
            <a:lvl5pPr marL="0" indent="1828800">
              <a:spcBef>
                <a:spcPts val="900"/>
              </a:spcBef>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Shape 17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Picture Right with Caption">
    <p:spTree>
      <p:nvGrpSpPr>
        <p:cNvPr id="1" name=""/>
        <p:cNvGrpSpPr/>
        <p:nvPr/>
      </p:nvGrpSpPr>
      <p:grpSpPr>
        <a:xfrm>
          <a:off x="0" y="0"/>
          <a:ext cx="0" cy="0"/>
          <a:chOff x="0" y="0"/>
          <a:chExt cx="0" cy="0"/>
        </a:xfrm>
      </p:grpSpPr>
      <p:sp>
        <p:nvSpPr>
          <p:cNvPr id="1740" name="Shape 1740"/>
          <p:cNvSpPr>
            <a:spLocks noGrp="1"/>
          </p:cNvSpPr>
          <p:nvPr>
            <p:ph type="title"/>
          </p:nvPr>
        </p:nvSpPr>
        <p:spPr>
          <a:xfrm>
            <a:off x="609440" y="519235"/>
            <a:ext cx="5257801" cy="852365"/>
          </a:xfrm>
          <a:prstGeom prst="rect">
            <a:avLst/>
          </a:prstGeom>
        </p:spPr>
        <p:txBody>
          <a:bodyPr/>
          <a:lstStyle/>
          <a:p>
            <a:r>
              <a:t>Title Text</a:t>
            </a:r>
          </a:p>
        </p:txBody>
      </p:sp>
      <p:sp>
        <p:nvSpPr>
          <p:cNvPr id="1741" name="Shape 1741"/>
          <p:cNvSpPr>
            <a:spLocks noGrp="1"/>
          </p:cNvSpPr>
          <p:nvPr>
            <p:ph type="body" sz="quarter" idx="1"/>
          </p:nvPr>
        </p:nvSpPr>
        <p:spPr>
          <a:xfrm>
            <a:off x="609440" y="2819400"/>
            <a:ext cx="3657601" cy="1981200"/>
          </a:xfrm>
          <a:prstGeom prst="rect">
            <a:avLst/>
          </a:prstGeom>
        </p:spPr>
        <p:txBody>
          <a:bodyPr/>
          <a:lstStyle>
            <a:lvl1pPr marL="0" indent="0">
              <a:spcBef>
                <a:spcPts val="900"/>
              </a:spcBef>
              <a:buSzTx/>
              <a:buFontTx/>
              <a:buNone/>
            </a:lvl1pPr>
            <a:lvl2pPr marL="0" indent="457200">
              <a:spcBef>
                <a:spcPts val="900"/>
              </a:spcBef>
              <a:buSzTx/>
              <a:buFontTx/>
              <a:buNone/>
            </a:lvl2pPr>
            <a:lvl3pPr marL="0" indent="914400">
              <a:spcBef>
                <a:spcPts val="900"/>
              </a:spcBef>
              <a:buSzTx/>
              <a:buFontTx/>
              <a:buNone/>
            </a:lvl3pPr>
            <a:lvl4pPr marL="0" indent="1371600">
              <a:spcBef>
                <a:spcPts val="900"/>
              </a:spcBef>
              <a:buSzTx/>
              <a:buFontTx/>
              <a:buNone/>
            </a:lvl4pPr>
            <a:lvl5pPr marL="0" indent="1828800">
              <a:spcBef>
                <a:spcPts val="900"/>
              </a:spcBef>
              <a:buSzTx/>
              <a:buFontTx/>
              <a:buNone/>
            </a:lvl5pPr>
          </a:lstStyle>
          <a:p>
            <a:r>
              <a:t>Body Level One</a:t>
            </a:r>
          </a:p>
          <a:p>
            <a:pPr lvl="1"/>
            <a:r>
              <a:t>Body Level Two</a:t>
            </a:r>
          </a:p>
          <a:p>
            <a:pPr lvl="2"/>
            <a:r>
              <a:t>Body Level Three</a:t>
            </a:r>
          </a:p>
          <a:p>
            <a:pPr lvl="3"/>
            <a:r>
              <a:t>Body Level Four</a:t>
            </a:r>
          </a:p>
          <a:p>
            <a:pPr lvl="4"/>
            <a:r>
              <a:t>Body Level Five</a:t>
            </a:r>
          </a:p>
        </p:txBody>
      </p:sp>
      <p:sp>
        <p:nvSpPr>
          <p:cNvPr id="1742" name="Shape 1742"/>
          <p:cNvSpPr>
            <a:spLocks noGrp="1"/>
          </p:cNvSpPr>
          <p:nvPr>
            <p:ph type="pic" sz="half" idx="13"/>
          </p:nvPr>
        </p:nvSpPr>
        <p:spPr>
          <a:xfrm>
            <a:off x="6095998" y="519235"/>
            <a:ext cx="5486400" cy="5576765"/>
          </a:xfrm>
          <a:prstGeom prst="rect">
            <a:avLst/>
          </a:prstGeom>
        </p:spPr>
        <p:txBody>
          <a:bodyPr lIns="91439" tIns="45719" rIns="91439" bIns="45719">
            <a:noAutofit/>
          </a:bodyPr>
          <a:lstStyle/>
          <a:p>
            <a:endParaRPr/>
          </a:p>
        </p:txBody>
      </p:sp>
      <p:sp>
        <p:nvSpPr>
          <p:cNvPr id="1743" name="Shape 17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78" name="Shape 1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Two Pictures with Captions">
    <p:spTree>
      <p:nvGrpSpPr>
        <p:cNvPr id="1" name=""/>
        <p:cNvGrpSpPr/>
        <p:nvPr/>
      </p:nvGrpSpPr>
      <p:grpSpPr>
        <a:xfrm>
          <a:off x="0" y="0"/>
          <a:ext cx="0" cy="0"/>
          <a:chOff x="0" y="0"/>
          <a:chExt cx="0" cy="0"/>
        </a:xfrm>
      </p:grpSpPr>
      <p:sp>
        <p:nvSpPr>
          <p:cNvPr id="1750" name="Shape 1750"/>
          <p:cNvSpPr>
            <a:spLocks noGrp="1"/>
          </p:cNvSpPr>
          <p:nvPr>
            <p:ph type="title"/>
          </p:nvPr>
        </p:nvSpPr>
        <p:spPr>
          <a:prstGeom prst="rect">
            <a:avLst/>
          </a:prstGeom>
        </p:spPr>
        <p:txBody>
          <a:bodyPr/>
          <a:lstStyle/>
          <a:p>
            <a:r>
              <a:t>Title Text</a:t>
            </a:r>
          </a:p>
        </p:txBody>
      </p:sp>
      <p:sp>
        <p:nvSpPr>
          <p:cNvPr id="1751" name="Shape 1751"/>
          <p:cNvSpPr>
            <a:spLocks noGrp="1"/>
          </p:cNvSpPr>
          <p:nvPr>
            <p:ph type="pic" sz="half" idx="13"/>
          </p:nvPr>
        </p:nvSpPr>
        <p:spPr>
          <a:xfrm>
            <a:off x="608012" y="1524000"/>
            <a:ext cx="5312666" cy="3352800"/>
          </a:xfrm>
          <a:prstGeom prst="rect">
            <a:avLst/>
          </a:prstGeom>
        </p:spPr>
        <p:txBody>
          <a:bodyPr lIns="91439" tIns="45719" rIns="91439" bIns="45719">
            <a:noAutofit/>
          </a:bodyPr>
          <a:lstStyle/>
          <a:p>
            <a:endParaRPr/>
          </a:p>
        </p:txBody>
      </p:sp>
      <p:sp>
        <p:nvSpPr>
          <p:cNvPr id="1752" name="Shape 1752"/>
          <p:cNvSpPr>
            <a:spLocks noGrp="1"/>
          </p:cNvSpPr>
          <p:nvPr>
            <p:ph type="body" sz="quarter" idx="1"/>
          </p:nvPr>
        </p:nvSpPr>
        <p:spPr>
          <a:xfrm>
            <a:off x="609439" y="4953000"/>
            <a:ext cx="5312666" cy="1143000"/>
          </a:xfrm>
          <a:prstGeom prst="rect">
            <a:avLst/>
          </a:prstGeom>
          <a:solidFill>
            <a:schemeClr val="accent5"/>
          </a:solidFill>
        </p:spPr>
        <p:txBody>
          <a:bodyPr lIns="91439" tIns="91439" rIns="91439" bIns="91439"/>
          <a:lstStyle>
            <a:lvl1pPr marL="0" indent="0">
              <a:spcBef>
                <a:spcPts val="900"/>
              </a:spcBef>
              <a:buSzTx/>
              <a:buFontTx/>
              <a:buNone/>
              <a:defRPr>
                <a:solidFill>
                  <a:srgbClr val="FFFFFF"/>
                </a:solidFill>
              </a:defRPr>
            </a:lvl1pPr>
            <a:lvl2pPr marL="0" indent="457200">
              <a:spcBef>
                <a:spcPts val="900"/>
              </a:spcBef>
              <a:buSzTx/>
              <a:buFontTx/>
              <a:buNone/>
              <a:defRPr>
                <a:solidFill>
                  <a:srgbClr val="FFFFFF"/>
                </a:solidFill>
              </a:defRPr>
            </a:lvl2pPr>
            <a:lvl3pPr marL="0" indent="914400">
              <a:spcBef>
                <a:spcPts val="900"/>
              </a:spcBef>
              <a:buSzTx/>
              <a:buFontTx/>
              <a:buNone/>
              <a:defRPr>
                <a:solidFill>
                  <a:srgbClr val="FFFFFF"/>
                </a:solidFill>
              </a:defRPr>
            </a:lvl3pPr>
            <a:lvl4pPr marL="0" indent="1371600">
              <a:spcBef>
                <a:spcPts val="900"/>
              </a:spcBef>
              <a:buSzTx/>
              <a:buFontTx/>
              <a:buNone/>
              <a:defRPr>
                <a:solidFill>
                  <a:srgbClr val="FFFFFF"/>
                </a:solidFill>
              </a:defRPr>
            </a:lvl4pPr>
            <a:lvl5pPr marL="0" indent="1828800">
              <a:spcBef>
                <a:spcPts val="900"/>
              </a:spcBef>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53" name="Shape 1753"/>
          <p:cNvSpPr>
            <a:spLocks noGrp="1"/>
          </p:cNvSpPr>
          <p:nvPr>
            <p:ph type="pic" sz="half" idx="14"/>
          </p:nvPr>
        </p:nvSpPr>
        <p:spPr>
          <a:xfrm>
            <a:off x="6266719" y="1524000"/>
            <a:ext cx="5312665" cy="3352800"/>
          </a:xfrm>
          <a:prstGeom prst="rect">
            <a:avLst/>
          </a:prstGeom>
        </p:spPr>
        <p:txBody>
          <a:bodyPr lIns="91439" tIns="45719" rIns="91439" bIns="45719">
            <a:noAutofit/>
          </a:bodyPr>
          <a:lstStyle/>
          <a:p>
            <a:endParaRPr/>
          </a:p>
        </p:txBody>
      </p:sp>
      <p:sp>
        <p:nvSpPr>
          <p:cNvPr id="1754" name="Shape 1754"/>
          <p:cNvSpPr>
            <a:spLocks noGrp="1"/>
          </p:cNvSpPr>
          <p:nvPr>
            <p:ph type="body" sz="quarter" idx="15"/>
          </p:nvPr>
        </p:nvSpPr>
        <p:spPr>
          <a:xfrm>
            <a:off x="6266719" y="4953000"/>
            <a:ext cx="5312665" cy="1143000"/>
          </a:xfrm>
          <a:prstGeom prst="rect">
            <a:avLst/>
          </a:prstGeom>
          <a:solidFill>
            <a:schemeClr val="accent5"/>
          </a:solidFill>
        </p:spPr>
        <p:txBody>
          <a:bodyPr lIns="91439" tIns="91439" rIns="91439" bIns="91439"/>
          <a:lstStyle/>
          <a:p>
            <a:pPr marL="0" indent="0">
              <a:spcBef>
                <a:spcPts val="900"/>
              </a:spcBef>
              <a:buSzTx/>
              <a:buFontTx/>
              <a:buNone/>
              <a:defRPr>
                <a:solidFill>
                  <a:srgbClr val="FFFFFF"/>
                </a:solidFill>
              </a:defRPr>
            </a:pPr>
            <a:endParaRPr/>
          </a:p>
        </p:txBody>
      </p:sp>
      <p:sp>
        <p:nvSpPr>
          <p:cNvPr id="1755" name="Shape 1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Three Pictures with Captions">
    <p:spTree>
      <p:nvGrpSpPr>
        <p:cNvPr id="1" name=""/>
        <p:cNvGrpSpPr/>
        <p:nvPr/>
      </p:nvGrpSpPr>
      <p:grpSpPr>
        <a:xfrm>
          <a:off x="0" y="0"/>
          <a:ext cx="0" cy="0"/>
          <a:chOff x="0" y="0"/>
          <a:chExt cx="0" cy="0"/>
        </a:xfrm>
      </p:grpSpPr>
      <p:sp>
        <p:nvSpPr>
          <p:cNvPr id="1762" name="Shape 1762"/>
          <p:cNvSpPr>
            <a:spLocks noGrp="1"/>
          </p:cNvSpPr>
          <p:nvPr>
            <p:ph type="title"/>
          </p:nvPr>
        </p:nvSpPr>
        <p:spPr>
          <a:prstGeom prst="rect">
            <a:avLst/>
          </a:prstGeom>
        </p:spPr>
        <p:txBody>
          <a:bodyPr/>
          <a:lstStyle/>
          <a:p>
            <a:r>
              <a:t>Title Text</a:t>
            </a:r>
          </a:p>
        </p:txBody>
      </p:sp>
      <p:sp>
        <p:nvSpPr>
          <p:cNvPr id="1763" name="Shape 1763"/>
          <p:cNvSpPr>
            <a:spLocks noGrp="1"/>
          </p:cNvSpPr>
          <p:nvPr>
            <p:ph type="pic" sz="quarter" idx="13"/>
          </p:nvPr>
        </p:nvSpPr>
        <p:spPr>
          <a:xfrm>
            <a:off x="608012" y="1524000"/>
            <a:ext cx="3429001" cy="2667000"/>
          </a:xfrm>
          <a:prstGeom prst="rect">
            <a:avLst/>
          </a:prstGeom>
        </p:spPr>
        <p:txBody>
          <a:bodyPr lIns="91439" tIns="45719" rIns="91439" bIns="45719">
            <a:noAutofit/>
          </a:bodyPr>
          <a:lstStyle/>
          <a:p>
            <a:endParaRPr/>
          </a:p>
        </p:txBody>
      </p:sp>
      <p:sp>
        <p:nvSpPr>
          <p:cNvPr id="1764" name="Shape 1764"/>
          <p:cNvSpPr>
            <a:spLocks noGrp="1"/>
          </p:cNvSpPr>
          <p:nvPr>
            <p:ph type="body" sz="quarter" idx="1"/>
          </p:nvPr>
        </p:nvSpPr>
        <p:spPr>
          <a:xfrm>
            <a:off x="609439" y="4267200"/>
            <a:ext cx="3429001" cy="1828800"/>
          </a:xfrm>
          <a:prstGeom prst="rect">
            <a:avLst/>
          </a:prstGeom>
          <a:solidFill>
            <a:schemeClr val="accent1"/>
          </a:solidFill>
        </p:spPr>
        <p:txBody>
          <a:bodyPr lIns="91439" tIns="91439" rIns="91439" bIns="91439"/>
          <a:lstStyle>
            <a:lvl1pPr marL="0" indent="0">
              <a:spcBef>
                <a:spcPts val="900"/>
              </a:spcBef>
              <a:buSzTx/>
              <a:buFontTx/>
              <a:buNone/>
              <a:defRPr>
                <a:solidFill>
                  <a:srgbClr val="FFFFFF"/>
                </a:solidFill>
              </a:defRPr>
            </a:lvl1pPr>
            <a:lvl2pPr marL="0" indent="457200">
              <a:spcBef>
                <a:spcPts val="900"/>
              </a:spcBef>
              <a:buSzTx/>
              <a:buFontTx/>
              <a:buNone/>
              <a:defRPr>
                <a:solidFill>
                  <a:srgbClr val="FFFFFF"/>
                </a:solidFill>
              </a:defRPr>
            </a:lvl2pPr>
            <a:lvl3pPr marL="0" indent="914400">
              <a:spcBef>
                <a:spcPts val="900"/>
              </a:spcBef>
              <a:buSzTx/>
              <a:buFontTx/>
              <a:buNone/>
              <a:defRPr>
                <a:solidFill>
                  <a:srgbClr val="FFFFFF"/>
                </a:solidFill>
              </a:defRPr>
            </a:lvl3pPr>
            <a:lvl4pPr marL="0" indent="1371600">
              <a:spcBef>
                <a:spcPts val="900"/>
              </a:spcBef>
              <a:buSzTx/>
              <a:buFontTx/>
              <a:buNone/>
              <a:defRPr>
                <a:solidFill>
                  <a:srgbClr val="FFFFFF"/>
                </a:solidFill>
              </a:defRPr>
            </a:lvl4pPr>
            <a:lvl5pPr marL="0" indent="1828800">
              <a:spcBef>
                <a:spcPts val="900"/>
              </a:spcBef>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65" name="Shape 1765"/>
          <p:cNvSpPr>
            <a:spLocks noGrp="1"/>
          </p:cNvSpPr>
          <p:nvPr>
            <p:ph type="pic" sz="quarter" idx="14"/>
          </p:nvPr>
        </p:nvSpPr>
        <p:spPr>
          <a:xfrm>
            <a:off x="4381500" y="1524000"/>
            <a:ext cx="3429000" cy="2667000"/>
          </a:xfrm>
          <a:prstGeom prst="rect">
            <a:avLst/>
          </a:prstGeom>
        </p:spPr>
        <p:txBody>
          <a:bodyPr lIns="91439" tIns="45719" rIns="91439" bIns="45719">
            <a:noAutofit/>
          </a:bodyPr>
          <a:lstStyle/>
          <a:p>
            <a:endParaRPr/>
          </a:p>
        </p:txBody>
      </p:sp>
      <p:sp>
        <p:nvSpPr>
          <p:cNvPr id="1766" name="Shape 1766"/>
          <p:cNvSpPr>
            <a:spLocks noGrp="1"/>
          </p:cNvSpPr>
          <p:nvPr>
            <p:ph type="body" sz="quarter" idx="15"/>
          </p:nvPr>
        </p:nvSpPr>
        <p:spPr>
          <a:xfrm>
            <a:off x="4381500" y="4267200"/>
            <a:ext cx="3429000" cy="1828800"/>
          </a:xfrm>
          <a:prstGeom prst="rect">
            <a:avLst/>
          </a:prstGeom>
          <a:solidFill>
            <a:schemeClr val="accent1"/>
          </a:solidFill>
        </p:spPr>
        <p:txBody>
          <a:bodyPr lIns="91439" tIns="91439" rIns="91439" bIns="91439"/>
          <a:lstStyle/>
          <a:p>
            <a:pPr marL="0" indent="0">
              <a:spcBef>
                <a:spcPts val="900"/>
              </a:spcBef>
              <a:buSzTx/>
              <a:buFontTx/>
              <a:buNone/>
              <a:defRPr>
                <a:solidFill>
                  <a:srgbClr val="FFFFFF"/>
                </a:solidFill>
              </a:defRPr>
            </a:pPr>
            <a:endParaRPr/>
          </a:p>
        </p:txBody>
      </p:sp>
      <p:sp>
        <p:nvSpPr>
          <p:cNvPr id="1767" name="Shape 1767"/>
          <p:cNvSpPr>
            <a:spLocks noGrp="1"/>
          </p:cNvSpPr>
          <p:nvPr>
            <p:ph type="pic" sz="quarter" idx="16"/>
          </p:nvPr>
        </p:nvSpPr>
        <p:spPr>
          <a:xfrm>
            <a:off x="8150383" y="1524000"/>
            <a:ext cx="3429001" cy="2667000"/>
          </a:xfrm>
          <a:prstGeom prst="rect">
            <a:avLst/>
          </a:prstGeom>
        </p:spPr>
        <p:txBody>
          <a:bodyPr lIns="91439" tIns="45719" rIns="91439" bIns="45719">
            <a:noAutofit/>
          </a:bodyPr>
          <a:lstStyle/>
          <a:p>
            <a:endParaRPr/>
          </a:p>
        </p:txBody>
      </p:sp>
      <p:sp>
        <p:nvSpPr>
          <p:cNvPr id="1768" name="Shape 1768"/>
          <p:cNvSpPr>
            <a:spLocks noGrp="1"/>
          </p:cNvSpPr>
          <p:nvPr>
            <p:ph type="body" sz="quarter" idx="17"/>
          </p:nvPr>
        </p:nvSpPr>
        <p:spPr>
          <a:xfrm>
            <a:off x="8150383" y="4267200"/>
            <a:ext cx="3429001" cy="1828800"/>
          </a:xfrm>
          <a:prstGeom prst="rect">
            <a:avLst/>
          </a:prstGeom>
          <a:solidFill>
            <a:schemeClr val="accent1"/>
          </a:solidFill>
        </p:spPr>
        <p:txBody>
          <a:bodyPr lIns="91439" tIns="91439" rIns="91439" bIns="91439"/>
          <a:lstStyle/>
          <a:p>
            <a:pPr marL="0" indent="0">
              <a:spcBef>
                <a:spcPts val="900"/>
              </a:spcBef>
              <a:buSzTx/>
              <a:buFontTx/>
              <a:buNone/>
              <a:defRPr>
                <a:solidFill>
                  <a:srgbClr val="FFFFFF"/>
                </a:solidFill>
              </a:defRPr>
            </a:pPr>
            <a:endParaRPr/>
          </a:p>
        </p:txBody>
      </p:sp>
      <p:sp>
        <p:nvSpPr>
          <p:cNvPr id="1769" name="Shape 17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Thank You">
    <p:spTree>
      <p:nvGrpSpPr>
        <p:cNvPr id="1" name=""/>
        <p:cNvGrpSpPr/>
        <p:nvPr/>
      </p:nvGrpSpPr>
      <p:grpSpPr>
        <a:xfrm>
          <a:off x="0" y="0"/>
          <a:ext cx="0" cy="0"/>
          <a:chOff x="0" y="0"/>
          <a:chExt cx="0" cy="0"/>
        </a:xfrm>
      </p:grpSpPr>
      <p:sp>
        <p:nvSpPr>
          <p:cNvPr id="1776" name="Shape 1776"/>
          <p:cNvSpPr>
            <a:spLocks noGrp="1"/>
          </p:cNvSpPr>
          <p:nvPr>
            <p:ph type="title"/>
          </p:nvPr>
        </p:nvSpPr>
        <p:spPr>
          <a:xfrm>
            <a:off x="609440" y="2667000"/>
            <a:ext cx="9141620" cy="2286000"/>
          </a:xfrm>
          <a:prstGeom prst="rect">
            <a:avLst/>
          </a:prstGeom>
        </p:spPr>
        <p:txBody>
          <a:bodyPr anchor="b"/>
          <a:lstStyle>
            <a:lvl1pPr>
              <a:lnSpc>
                <a:spcPct val="80000"/>
              </a:lnSpc>
              <a:defRPr sz="8000"/>
            </a:lvl1pPr>
          </a:lstStyle>
          <a:p>
            <a:r>
              <a:t>Title Text</a:t>
            </a:r>
          </a:p>
        </p:txBody>
      </p:sp>
      <p:sp>
        <p:nvSpPr>
          <p:cNvPr id="1777" name="Shape 1777"/>
          <p:cNvSpPr>
            <a:spLocks noGrp="1"/>
          </p:cNvSpPr>
          <p:nvPr>
            <p:ph type="body" sz="quarter" idx="1"/>
          </p:nvPr>
        </p:nvSpPr>
        <p:spPr>
          <a:xfrm>
            <a:off x="608012" y="5015893"/>
            <a:ext cx="9141620" cy="1080108"/>
          </a:xfrm>
          <a:prstGeom prst="rect">
            <a:avLst/>
          </a:prstGeom>
        </p:spPr>
        <p:txBody>
          <a:bodyPr/>
          <a:lstStyle>
            <a:lvl1pPr marL="0" indent="0">
              <a:spcBef>
                <a:spcPts val="0"/>
              </a:spcBef>
              <a:buSzTx/>
              <a:buFontTx/>
              <a:buNone/>
              <a:defRPr sz="3200"/>
            </a:lvl1pPr>
            <a:lvl2pPr marL="0" indent="0">
              <a:spcBef>
                <a:spcPts val="0"/>
              </a:spcBef>
              <a:buSzTx/>
              <a:buFontTx/>
              <a:buNone/>
              <a:defRPr sz="3200"/>
            </a:lvl2pPr>
            <a:lvl3pPr marL="0" indent="0">
              <a:spcBef>
                <a:spcPts val="0"/>
              </a:spcBef>
              <a:buSzTx/>
              <a:buFontTx/>
              <a:buNone/>
              <a:defRPr sz="3200"/>
            </a:lvl3pPr>
            <a:lvl4pPr marL="0" indent="0">
              <a:spcBef>
                <a:spcPts val="0"/>
              </a:spcBef>
              <a:buSzTx/>
              <a:buFontTx/>
              <a:buNone/>
              <a:defRPr sz="3200"/>
            </a:lvl4pPr>
            <a:lvl5pPr marL="0" indent="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grpSp>
        <p:nvGrpSpPr>
          <p:cNvPr id="1780" name="Group 1780"/>
          <p:cNvGrpSpPr/>
          <p:nvPr/>
        </p:nvGrpSpPr>
        <p:grpSpPr>
          <a:xfrm>
            <a:off x="606422" y="456996"/>
            <a:ext cx="3027153" cy="1219405"/>
            <a:chOff x="0" y="0"/>
            <a:chExt cx="3027151" cy="1219403"/>
          </a:xfrm>
        </p:grpSpPr>
        <p:sp>
          <p:nvSpPr>
            <p:cNvPr id="1778" name="Shape 1778"/>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1779" name="Shape 1779"/>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781" name="Shape 17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788" name="Shape 1788"/>
          <p:cNvSpPr>
            <a:spLocks noGrp="1"/>
          </p:cNvSpPr>
          <p:nvPr>
            <p:ph type="title"/>
          </p:nvPr>
        </p:nvSpPr>
        <p:spPr>
          <a:xfrm>
            <a:off x="610393" y="2209800"/>
            <a:ext cx="8229601" cy="1905000"/>
          </a:xfrm>
          <a:prstGeom prst="rect">
            <a:avLst/>
          </a:prstGeom>
        </p:spPr>
        <p:txBody>
          <a:bodyPr anchor="b"/>
          <a:lstStyle>
            <a:lvl1pPr>
              <a:lnSpc>
                <a:spcPct val="80000"/>
              </a:lnSpc>
              <a:defRPr sz="6600"/>
            </a:lvl1pPr>
          </a:lstStyle>
          <a:p>
            <a:r>
              <a:t>Title Text</a:t>
            </a:r>
          </a:p>
        </p:txBody>
      </p:sp>
      <p:sp>
        <p:nvSpPr>
          <p:cNvPr id="1789" name="Shape 1789"/>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lvl1pPr>
            <a:lvl2pPr marL="0" indent="457200">
              <a:spcBef>
                <a:spcPts val="0"/>
              </a:spcBef>
              <a:buSzTx/>
              <a:buFontTx/>
              <a:buNone/>
              <a:defRPr sz="3200"/>
            </a:lvl2pPr>
            <a:lvl3pPr marL="0" indent="914400">
              <a:spcBef>
                <a:spcPts val="0"/>
              </a:spcBef>
              <a:buSzTx/>
              <a:buFontTx/>
              <a:buNone/>
              <a:defRPr sz="3200"/>
            </a:lvl3pPr>
            <a:lvl4pPr marL="0" indent="1371600">
              <a:spcBef>
                <a:spcPts val="0"/>
              </a:spcBef>
              <a:buSzTx/>
              <a:buFontTx/>
              <a:buNone/>
              <a:defRPr sz="3200"/>
            </a:lvl4pPr>
            <a:lvl5pPr marL="0" indent="182880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grpSp>
        <p:nvGrpSpPr>
          <p:cNvPr id="1792" name="Group 1792"/>
          <p:cNvGrpSpPr/>
          <p:nvPr/>
        </p:nvGrpSpPr>
        <p:grpSpPr>
          <a:xfrm>
            <a:off x="606422" y="456996"/>
            <a:ext cx="3027153" cy="1219405"/>
            <a:chOff x="0" y="0"/>
            <a:chExt cx="3027151" cy="1219403"/>
          </a:xfrm>
        </p:grpSpPr>
        <p:sp>
          <p:nvSpPr>
            <p:cNvPr id="1790" name="Shape 1790"/>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1791" name="Shape 1791"/>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793" name="Shape 1793"/>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800" name="Shape 1800"/>
          <p:cNvSpPr>
            <a:spLocks noGrp="1"/>
          </p:cNvSpPr>
          <p:nvPr>
            <p:ph type="title"/>
          </p:nvPr>
        </p:nvSpPr>
        <p:spPr>
          <a:prstGeom prst="rect">
            <a:avLst/>
          </a:prstGeom>
        </p:spPr>
        <p:txBody>
          <a:bodyPr/>
          <a:lstStyle/>
          <a:p>
            <a:r>
              <a:t>Title Text</a:t>
            </a:r>
          </a:p>
        </p:txBody>
      </p:sp>
      <p:sp>
        <p:nvSpPr>
          <p:cNvPr id="1801" name="Shape 180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02" name="Shape 18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809" name="Shape 1809"/>
          <p:cNvSpPr>
            <a:spLocks noGrp="1"/>
          </p:cNvSpPr>
          <p:nvPr>
            <p:ph type="title"/>
          </p:nvPr>
        </p:nvSpPr>
        <p:spPr>
          <a:xfrm>
            <a:off x="10363200" y="519235"/>
            <a:ext cx="1219198" cy="5576765"/>
          </a:xfrm>
          <a:prstGeom prst="rect">
            <a:avLst/>
          </a:prstGeom>
        </p:spPr>
        <p:txBody>
          <a:bodyPr/>
          <a:lstStyle/>
          <a:p>
            <a:r>
              <a:t>Title Text</a:t>
            </a:r>
          </a:p>
        </p:txBody>
      </p:sp>
      <p:sp>
        <p:nvSpPr>
          <p:cNvPr id="1810" name="Shape 1810"/>
          <p:cNvSpPr>
            <a:spLocks noGrp="1"/>
          </p:cNvSpPr>
          <p:nvPr>
            <p:ph type="body" idx="1"/>
          </p:nvPr>
        </p:nvSpPr>
        <p:spPr>
          <a:xfrm>
            <a:off x="609600" y="519235"/>
            <a:ext cx="9677400" cy="557676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11" name="Shape 18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1_Title Slide with Picture">
    <p:bg>
      <p:bgPr>
        <a:solidFill>
          <a:schemeClr val="accent1"/>
        </a:solidFill>
        <a:effectLst/>
      </p:bgPr>
    </p:bg>
    <p:spTree>
      <p:nvGrpSpPr>
        <p:cNvPr id="1" name=""/>
        <p:cNvGrpSpPr/>
        <p:nvPr/>
      </p:nvGrpSpPr>
      <p:grpSpPr>
        <a:xfrm>
          <a:off x="0" y="0"/>
          <a:ext cx="0" cy="0"/>
          <a:chOff x="0" y="0"/>
          <a:chExt cx="0" cy="0"/>
        </a:xfrm>
      </p:grpSpPr>
      <p:sp>
        <p:nvSpPr>
          <p:cNvPr id="1818" name="Shape 1818"/>
          <p:cNvSpPr/>
          <p:nvPr/>
        </p:nvSpPr>
        <p:spPr>
          <a:xfrm>
            <a:off x="914400" y="4038600"/>
            <a:ext cx="10363200" cy="2057400"/>
          </a:xfrm>
          <a:prstGeom prst="rect">
            <a:avLst/>
          </a:prstGeom>
          <a:ln w="571500">
            <a:solidFill>
              <a:srgbClr val="00B388"/>
            </a:solidFill>
            <a:miter/>
          </a:ln>
        </p:spPr>
        <p:txBody>
          <a:bodyPr lIns="45719" rIns="45719" anchor="ctr"/>
          <a:lstStyle/>
          <a:p>
            <a:pPr algn="ctr">
              <a:lnSpc>
                <a:spcPct val="90000"/>
              </a:lnSpc>
              <a:defRPr>
                <a:solidFill>
                  <a:srgbClr val="FFFFFF"/>
                </a:solidFill>
              </a:defRPr>
            </a:pPr>
            <a:endParaRPr/>
          </a:p>
        </p:txBody>
      </p:sp>
      <p:pic>
        <p:nvPicPr>
          <p:cNvPr id="1819" name="image5.png" descr="HPEDiscover2015_GRN_NEG_RGB_150LG.png"/>
          <p:cNvPicPr>
            <a:picLocks noChangeAspect="1"/>
          </p:cNvPicPr>
          <p:nvPr/>
        </p:nvPicPr>
        <p:blipFill>
          <a:blip r:embed="rId2">
            <a:extLst/>
          </a:blip>
          <a:stretch>
            <a:fillRect/>
          </a:stretch>
        </p:blipFill>
        <p:spPr>
          <a:xfrm>
            <a:off x="609600" y="457201"/>
            <a:ext cx="5638802" cy="2486941"/>
          </a:xfrm>
          <a:prstGeom prst="rect">
            <a:avLst/>
          </a:prstGeom>
          <a:ln w="12700">
            <a:miter lim="400000"/>
          </a:ln>
        </p:spPr>
      </p:pic>
      <p:sp>
        <p:nvSpPr>
          <p:cNvPr id="1820" name="Shape 1820"/>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name="Title Slide with Name">
    <p:spTree>
      <p:nvGrpSpPr>
        <p:cNvPr id="1" name=""/>
        <p:cNvGrpSpPr/>
        <p:nvPr/>
      </p:nvGrpSpPr>
      <p:grpSpPr>
        <a:xfrm>
          <a:off x="0" y="0"/>
          <a:ext cx="0" cy="0"/>
          <a:chOff x="0" y="0"/>
          <a:chExt cx="0" cy="0"/>
        </a:xfrm>
      </p:grpSpPr>
      <p:sp>
        <p:nvSpPr>
          <p:cNvPr id="1827" name="Shape 1827"/>
          <p:cNvSpPr>
            <a:spLocks noGrp="1"/>
          </p:cNvSpPr>
          <p:nvPr>
            <p:ph type="title"/>
          </p:nvPr>
        </p:nvSpPr>
        <p:spPr>
          <a:xfrm>
            <a:off x="609439" y="2667000"/>
            <a:ext cx="9141622" cy="2286000"/>
          </a:xfrm>
          <a:prstGeom prst="rect">
            <a:avLst/>
          </a:prstGeom>
        </p:spPr>
        <p:txBody>
          <a:bodyPr anchor="b"/>
          <a:lstStyle>
            <a:lvl1pPr>
              <a:lnSpc>
                <a:spcPct val="80000"/>
              </a:lnSpc>
              <a:defRPr sz="8000"/>
            </a:lvl1pPr>
          </a:lstStyle>
          <a:p>
            <a:r>
              <a:t>Title Text</a:t>
            </a:r>
          </a:p>
        </p:txBody>
      </p:sp>
      <p:sp>
        <p:nvSpPr>
          <p:cNvPr id="1828" name="Shape 1828"/>
          <p:cNvSpPr>
            <a:spLocks noGrp="1"/>
          </p:cNvSpPr>
          <p:nvPr>
            <p:ph type="body" sz="quarter" idx="1"/>
          </p:nvPr>
        </p:nvSpPr>
        <p:spPr>
          <a:xfrm>
            <a:off x="608012" y="4939693"/>
            <a:ext cx="9141621" cy="699109"/>
          </a:xfrm>
          <a:prstGeom prst="rect">
            <a:avLst/>
          </a:prstGeom>
        </p:spPr>
        <p:txBody>
          <a:bodyPr/>
          <a:lstStyle>
            <a:lvl1pPr marL="0" indent="0">
              <a:spcBef>
                <a:spcPts val="0"/>
              </a:spcBef>
              <a:buSzTx/>
              <a:buFontTx/>
              <a:buNone/>
              <a:defRPr sz="4400"/>
            </a:lvl1pPr>
            <a:lvl2pPr marL="0" indent="0">
              <a:spcBef>
                <a:spcPts val="0"/>
              </a:spcBef>
              <a:buSzTx/>
              <a:buFontTx/>
              <a:buNone/>
              <a:defRPr sz="4400"/>
            </a:lvl2pPr>
            <a:lvl3pPr marL="0" indent="0">
              <a:spcBef>
                <a:spcPts val="0"/>
              </a:spcBef>
              <a:buSzTx/>
              <a:buFontTx/>
              <a:buNone/>
              <a:defRPr sz="4400"/>
            </a:lvl3pPr>
            <a:lvl4pPr marL="0" indent="0">
              <a:spcBef>
                <a:spcPts val="0"/>
              </a:spcBef>
              <a:buSzTx/>
              <a:buFontTx/>
              <a:buNone/>
              <a:defRPr sz="4400"/>
            </a:lvl4pPr>
            <a:lvl5pPr marL="0" indent="0">
              <a:spcBef>
                <a:spcPts val="0"/>
              </a:spcBef>
              <a:buSzTx/>
              <a:buFontTx/>
              <a:buNone/>
              <a:defRPr sz="4400"/>
            </a:lvl5pPr>
          </a:lstStyle>
          <a:p>
            <a:r>
              <a:t>Body Level One</a:t>
            </a:r>
          </a:p>
          <a:p>
            <a:pPr lvl="1"/>
            <a:r>
              <a:t>Body Level Two</a:t>
            </a:r>
          </a:p>
          <a:p>
            <a:pPr lvl="2"/>
            <a:r>
              <a:t>Body Level Three</a:t>
            </a:r>
          </a:p>
          <a:p>
            <a:pPr lvl="3"/>
            <a:r>
              <a:t>Body Level Four</a:t>
            </a:r>
          </a:p>
          <a:p>
            <a:pPr lvl="4"/>
            <a:r>
              <a:t>Body Level Five</a:t>
            </a:r>
          </a:p>
        </p:txBody>
      </p:sp>
      <p:sp>
        <p:nvSpPr>
          <p:cNvPr id="1829" name="Shape 1829"/>
          <p:cNvSpPr>
            <a:spLocks noGrp="1"/>
          </p:cNvSpPr>
          <p:nvPr>
            <p:ph type="body" sz="quarter" idx="13"/>
          </p:nvPr>
        </p:nvSpPr>
        <p:spPr>
          <a:xfrm>
            <a:off x="608013" y="5791200"/>
            <a:ext cx="9141619" cy="457200"/>
          </a:xfrm>
          <a:prstGeom prst="rect">
            <a:avLst/>
          </a:prstGeom>
        </p:spPr>
        <p:txBody>
          <a:bodyPr/>
          <a:lstStyle/>
          <a:p>
            <a:pPr marL="182879" indent="-182879"/>
            <a:endParaRPr/>
          </a:p>
        </p:txBody>
      </p:sp>
      <p:sp>
        <p:nvSpPr>
          <p:cNvPr id="1830" name="Shape 1830"/>
          <p:cNvSpPr>
            <a:spLocks noGrp="1"/>
          </p:cNvSpPr>
          <p:nvPr>
            <p:ph type="body" sz="quarter" idx="14"/>
          </p:nvPr>
        </p:nvSpPr>
        <p:spPr>
          <a:xfrm>
            <a:off x="7935521" y="457200"/>
            <a:ext cx="3646879" cy="354114"/>
          </a:xfrm>
          <a:prstGeom prst="rect">
            <a:avLst/>
          </a:prstGeom>
        </p:spPr>
        <p:txBody>
          <a:bodyPr/>
          <a:lstStyle/>
          <a:p>
            <a:pPr marL="182879" indent="-182879"/>
            <a:endParaRPr/>
          </a:p>
        </p:txBody>
      </p:sp>
      <p:sp>
        <p:nvSpPr>
          <p:cNvPr id="1831" name="Shape 1831"/>
          <p:cNvSpPr>
            <a:spLocks noGrp="1"/>
          </p:cNvSpPr>
          <p:nvPr>
            <p:ph type="sldNum" sz="quarter" idx="2"/>
          </p:nvPr>
        </p:nvSpPr>
        <p:spPr>
          <a:xfrm>
            <a:off x="8498879" y="6115051"/>
            <a:ext cx="238722" cy="241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Subtitle">
    <p:spTree>
      <p:nvGrpSpPr>
        <p:cNvPr id="1" name=""/>
        <p:cNvGrpSpPr/>
        <p:nvPr/>
      </p:nvGrpSpPr>
      <p:grpSpPr>
        <a:xfrm>
          <a:off x="0" y="0"/>
          <a:ext cx="0" cy="0"/>
          <a:chOff x="0" y="0"/>
          <a:chExt cx="0" cy="0"/>
        </a:xfrm>
      </p:grpSpPr>
      <p:sp>
        <p:nvSpPr>
          <p:cNvPr id="185" name="Shape 185"/>
          <p:cNvSpPr>
            <a:spLocks noGrp="1"/>
          </p:cNvSpPr>
          <p:nvPr>
            <p:ph type="title"/>
          </p:nvPr>
        </p:nvSpPr>
        <p:spPr>
          <a:xfrm>
            <a:off x="609440" y="521208"/>
            <a:ext cx="10969944" cy="411481"/>
          </a:xfrm>
          <a:prstGeom prst="rect">
            <a:avLst/>
          </a:prstGeom>
        </p:spPr>
        <p:txBody>
          <a:bodyPr/>
          <a:lstStyle/>
          <a:p>
            <a:r>
              <a:t>Title Text</a:t>
            </a:r>
          </a:p>
        </p:txBody>
      </p:sp>
      <p:sp>
        <p:nvSpPr>
          <p:cNvPr id="186" name="Shape 186"/>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87" name="Shape 1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94" name="Shape 1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01" name="Shape 201"/>
          <p:cNvSpPr>
            <a:spLocks noGrp="1"/>
          </p:cNvSpPr>
          <p:nvPr>
            <p:ph type="title"/>
          </p:nvPr>
        </p:nvSpPr>
        <p:spPr>
          <a:prstGeom prst="rect">
            <a:avLst/>
          </a:prstGeom>
        </p:spPr>
        <p:txBody>
          <a:bodyPr/>
          <a:lstStyle/>
          <a:p>
            <a:r>
              <a:t>Title Text</a:t>
            </a:r>
          </a:p>
        </p:txBody>
      </p:sp>
      <p:sp>
        <p:nvSpPr>
          <p:cNvPr id="202" name="Shape 202"/>
          <p:cNvSpPr>
            <a:spLocks noGrp="1"/>
          </p:cNvSpPr>
          <p:nvPr>
            <p:ph type="body" sz="half" idx="1"/>
          </p:nvPr>
        </p:nvSpPr>
        <p:spPr>
          <a:xfrm>
            <a:off x="609440" y="1524000"/>
            <a:ext cx="5303522" cy="4572000"/>
          </a:xfrm>
          <a:prstGeom prst="rect">
            <a:avLst/>
          </a:prstGeom>
        </p:spPr>
        <p:txBody>
          <a:bodyPr/>
          <a:lstStyle>
            <a:lvl1pPr>
              <a:defRPr sz="1600"/>
            </a:lvl1pPr>
            <a:lvl2pPr marL="437605" indent="-209005">
              <a:defRPr sz="1600"/>
            </a:lvl2pPr>
            <a:lvl3pPr marL="594359" indent="-182879">
              <a:defRPr sz="1600"/>
            </a:lvl3pPr>
            <a:lvl4pPr marL="793865" indent="-199505">
              <a:defRPr sz="1600"/>
            </a:lvl4pPr>
            <a:lvl5pPr marL="931025" indent="-199505">
              <a:defRPr sz="1600"/>
            </a:lvl5pPr>
          </a:lstStyle>
          <a:p>
            <a:r>
              <a:t>Body Level One</a:t>
            </a:r>
          </a:p>
          <a:p>
            <a:pPr lvl="1"/>
            <a:r>
              <a:t>Body Level Two</a:t>
            </a:r>
          </a:p>
          <a:p>
            <a:pPr lvl="2"/>
            <a:r>
              <a:t>Body Level Three</a:t>
            </a:r>
          </a:p>
          <a:p>
            <a:pPr lvl="3"/>
            <a:r>
              <a:t>Body Level Four</a:t>
            </a:r>
          </a:p>
          <a:p>
            <a:pPr lvl="4"/>
            <a:r>
              <a:t>Body Level Five</a:t>
            </a:r>
          </a:p>
        </p:txBody>
      </p:sp>
      <p:sp>
        <p:nvSpPr>
          <p:cNvPr id="203" name="Shape 2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wo Content and Headings">
    <p:spTree>
      <p:nvGrpSpPr>
        <p:cNvPr id="1" name=""/>
        <p:cNvGrpSpPr/>
        <p:nvPr/>
      </p:nvGrpSpPr>
      <p:grpSpPr>
        <a:xfrm>
          <a:off x="0" y="0"/>
          <a:ext cx="0" cy="0"/>
          <a:chOff x="0" y="0"/>
          <a:chExt cx="0" cy="0"/>
        </a:xfrm>
      </p:grpSpPr>
      <p:sp>
        <p:nvSpPr>
          <p:cNvPr id="210" name="Shape 210"/>
          <p:cNvSpPr>
            <a:spLocks noGrp="1"/>
          </p:cNvSpPr>
          <p:nvPr>
            <p:ph type="title"/>
          </p:nvPr>
        </p:nvSpPr>
        <p:spPr>
          <a:prstGeom prst="rect">
            <a:avLst/>
          </a:prstGeom>
        </p:spPr>
        <p:txBody>
          <a:bodyPr/>
          <a:lstStyle/>
          <a:p>
            <a:r>
              <a:t>Title Text</a:t>
            </a:r>
          </a:p>
        </p:txBody>
      </p:sp>
      <p:sp>
        <p:nvSpPr>
          <p:cNvPr id="211" name="Shape 211"/>
          <p:cNvSpPr>
            <a:spLocks noGrp="1"/>
          </p:cNvSpPr>
          <p:nvPr>
            <p:ph type="body" sz="quarter" idx="1"/>
          </p:nvPr>
        </p:nvSpPr>
        <p:spPr>
          <a:xfrm>
            <a:off x="609600" y="1523999"/>
            <a:ext cx="5303521" cy="320041"/>
          </a:xfrm>
          <a:prstGeom prst="rect">
            <a:avLst/>
          </a:prstGeom>
        </p:spPr>
        <p:txBody>
          <a:bodyPr/>
          <a:lstStyle>
            <a:lvl1pPr marL="0" indent="0">
              <a:spcBef>
                <a:spcPts val="0"/>
              </a:spcBef>
              <a:buSzTx/>
              <a:buFontTx/>
              <a:buNone/>
              <a:defRPr sz="2000">
                <a:latin typeface="Metric Bold"/>
                <a:ea typeface="Metric Bold"/>
                <a:cs typeface="Metric Bold"/>
                <a:sym typeface="Metric Bold"/>
              </a:defRPr>
            </a:lvl1pPr>
            <a:lvl2pPr marL="0" indent="457200">
              <a:spcBef>
                <a:spcPts val="0"/>
              </a:spcBef>
              <a:buSzTx/>
              <a:buFontTx/>
              <a:buNone/>
              <a:defRPr sz="2000">
                <a:latin typeface="Metric Bold"/>
                <a:ea typeface="Metric Bold"/>
                <a:cs typeface="Metric Bold"/>
                <a:sym typeface="Metric Bold"/>
              </a:defRPr>
            </a:lvl2pPr>
            <a:lvl3pPr marL="0" indent="914400">
              <a:spcBef>
                <a:spcPts val="0"/>
              </a:spcBef>
              <a:buSzTx/>
              <a:buFontTx/>
              <a:buNone/>
              <a:defRPr sz="2000">
                <a:latin typeface="Metric Bold"/>
                <a:ea typeface="Metric Bold"/>
                <a:cs typeface="Metric Bold"/>
                <a:sym typeface="Metric Bold"/>
              </a:defRPr>
            </a:lvl3pPr>
            <a:lvl4pPr marL="0" indent="1371600">
              <a:spcBef>
                <a:spcPts val="0"/>
              </a:spcBef>
              <a:buSzTx/>
              <a:buFontTx/>
              <a:buNone/>
              <a:defRPr sz="2000">
                <a:latin typeface="Metric Bold"/>
                <a:ea typeface="Metric Bold"/>
                <a:cs typeface="Metric Bold"/>
                <a:sym typeface="Metric Bold"/>
              </a:defRPr>
            </a:lvl4pPr>
            <a:lvl5pPr marL="0" indent="1828800">
              <a:spcBef>
                <a:spcPts val="0"/>
              </a:spcBef>
              <a:buSzTx/>
              <a:buFontTx/>
              <a:buNone/>
              <a:defRPr sz="2000">
                <a:latin typeface="Metric Bold"/>
                <a:ea typeface="Metric Bold"/>
                <a:cs typeface="Metric Bold"/>
                <a:sym typeface="Metric Bold"/>
              </a:defRPr>
            </a:lvl5pPr>
          </a:lstStyle>
          <a:p>
            <a:r>
              <a:t>Body Level One</a:t>
            </a:r>
          </a:p>
          <a:p>
            <a:pPr lvl="1"/>
            <a:r>
              <a:t>Body Level Two</a:t>
            </a:r>
          </a:p>
          <a:p>
            <a:pPr lvl="2"/>
            <a:r>
              <a:t>Body Level Three</a:t>
            </a:r>
          </a:p>
          <a:p>
            <a:pPr lvl="3"/>
            <a:r>
              <a:t>Body Level Four</a:t>
            </a:r>
          </a:p>
          <a:p>
            <a:pPr lvl="4"/>
            <a:r>
              <a:t>Body Level Five</a:t>
            </a:r>
          </a:p>
        </p:txBody>
      </p:sp>
      <p:sp>
        <p:nvSpPr>
          <p:cNvPr id="212" name="Shape 212"/>
          <p:cNvSpPr>
            <a:spLocks noGrp="1"/>
          </p:cNvSpPr>
          <p:nvPr>
            <p:ph type="body" sz="quarter" idx="13"/>
          </p:nvPr>
        </p:nvSpPr>
        <p:spPr>
          <a:xfrm>
            <a:off x="6275863" y="1523999"/>
            <a:ext cx="5303521"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213" name="Shape 2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with Dark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 name="Shape 28"/>
          <p:cNvSpPr>
            <a:spLocks noGrp="1"/>
          </p:cNvSpPr>
          <p:nvPr>
            <p:ph type="title"/>
          </p:nvPr>
        </p:nvSpPr>
        <p:spPr>
          <a:xfrm>
            <a:off x="610393" y="2209800"/>
            <a:ext cx="8229601" cy="1905000"/>
          </a:xfrm>
          <a:prstGeom prst="rect">
            <a:avLst/>
          </a:prstGeom>
        </p:spPr>
        <p:txBody>
          <a:bodyPr anchor="b"/>
          <a:lstStyle>
            <a:lvl1pPr>
              <a:lnSpc>
                <a:spcPct val="80000"/>
              </a:lnSpc>
              <a:defRPr sz="6600">
                <a:solidFill>
                  <a:srgbClr val="FFFFFF"/>
                </a:solidFill>
              </a:defRPr>
            </a:lvl1pPr>
          </a:lstStyle>
          <a:p>
            <a:r>
              <a:t>Title Text</a:t>
            </a:r>
          </a:p>
        </p:txBody>
      </p:sp>
      <p:sp>
        <p:nvSpPr>
          <p:cNvPr id="29" name="Shape 29"/>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solidFill>
                  <a:srgbClr val="FFFFFF"/>
                </a:solidFill>
              </a:defRPr>
            </a:lvl1pPr>
            <a:lvl2pPr marL="0" indent="457200">
              <a:spcBef>
                <a:spcPts val="0"/>
              </a:spcBef>
              <a:buSzTx/>
              <a:buFontTx/>
              <a:buNone/>
              <a:defRPr sz="3200">
                <a:solidFill>
                  <a:srgbClr val="FFFFFF"/>
                </a:solidFill>
              </a:defRPr>
            </a:lvl2pPr>
            <a:lvl3pPr marL="0" indent="914400">
              <a:spcBef>
                <a:spcPts val="0"/>
              </a:spcBef>
              <a:buSzTx/>
              <a:buFontTx/>
              <a:buNone/>
              <a:defRPr sz="3200">
                <a:solidFill>
                  <a:srgbClr val="FFFFFF"/>
                </a:solidFill>
              </a:defRPr>
            </a:lvl3pPr>
            <a:lvl4pPr marL="0" indent="1371600">
              <a:spcBef>
                <a:spcPts val="0"/>
              </a:spcBef>
              <a:buSzTx/>
              <a:buFontTx/>
              <a:buNone/>
              <a:defRPr sz="3200">
                <a:solidFill>
                  <a:srgbClr val="FFFFFF"/>
                </a:solidFill>
              </a:defRPr>
            </a:lvl4pPr>
            <a:lvl5pPr marL="0" indent="182880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a:spLocks noGrp="1"/>
          </p:cNvSpPr>
          <p:nvPr>
            <p:ph type="body" sz="quarter" idx="13"/>
          </p:nvPr>
        </p:nvSpPr>
        <p:spPr>
          <a:xfrm>
            <a:off x="606422" y="5821834"/>
            <a:ext cx="5489580" cy="339215"/>
          </a:xfrm>
          <a:prstGeom prst="rect">
            <a:avLst/>
          </a:prstGeom>
        </p:spPr>
        <p:txBody>
          <a:bodyPr/>
          <a:lstStyle/>
          <a:p>
            <a:pPr marL="0" indent="0">
              <a:spcBef>
                <a:spcPts val="0"/>
              </a:spcBef>
              <a:buSzTx/>
              <a:buFontTx/>
              <a:buNone/>
              <a:defRPr sz="2000">
                <a:solidFill>
                  <a:srgbClr val="FFFFFF"/>
                </a:solidFill>
              </a:defRPr>
            </a:pPr>
            <a:endParaRPr/>
          </a:p>
        </p:txBody>
      </p:sp>
      <p:grpSp>
        <p:nvGrpSpPr>
          <p:cNvPr id="33" name="Group 33"/>
          <p:cNvGrpSpPr/>
          <p:nvPr/>
        </p:nvGrpSpPr>
        <p:grpSpPr>
          <a:xfrm>
            <a:off x="606422" y="456996"/>
            <a:ext cx="3027153" cy="1219405"/>
            <a:chOff x="0" y="0"/>
            <a:chExt cx="3027151" cy="1219403"/>
          </a:xfrm>
        </p:grpSpPr>
        <p:sp>
          <p:nvSpPr>
            <p:cNvPr id="31" name="Shape 31"/>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32" name="Shape 32"/>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grpSp>
      <p:sp>
        <p:nvSpPr>
          <p:cNvPr id="34" name="Shape 34"/>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wo Content, Subtitle and Headings">
    <p:spTree>
      <p:nvGrpSpPr>
        <p:cNvPr id="1" name=""/>
        <p:cNvGrpSpPr/>
        <p:nvPr/>
      </p:nvGrpSpPr>
      <p:grpSpPr>
        <a:xfrm>
          <a:off x="0" y="0"/>
          <a:ext cx="0" cy="0"/>
          <a:chOff x="0" y="0"/>
          <a:chExt cx="0" cy="0"/>
        </a:xfrm>
      </p:grpSpPr>
      <p:sp>
        <p:nvSpPr>
          <p:cNvPr id="220" name="Shape 220"/>
          <p:cNvSpPr>
            <a:spLocks noGrp="1"/>
          </p:cNvSpPr>
          <p:nvPr>
            <p:ph type="title"/>
          </p:nvPr>
        </p:nvSpPr>
        <p:spPr>
          <a:xfrm>
            <a:off x="609440" y="521208"/>
            <a:ext cx="10969944" cy="411481"/>
          </a:xfrm>
          <a:prstGeom prst="rect">
            <a:avLst/>
          </a:prstGeom>
        </p:spPr>
        <p:txBody>
          <a:bodyPr/>
          <a:lstStyle/>
          <a:p>
            <a:r>
              <a:t>Title Text</a:t>
            </a:r>
          </a:p>
        </p:txBody>
      </p:sp>
      <p:sp>
        <p:nvSpPr>
          <p:cNvPr id="221" name="Shape 221"/>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2" name="Shape 222"/>
          <p:cNvSpPr>
            <a:spLocks noGrp="1"/>
          </p:cNvSpPr>
          <p:nvPr>
            <p:ph type="body" sz="quarter" idx="13"/>
          </p:nvPr>
        </p:nvSpPr>
        <p:spPr>
          <a:xfrm>
            <a:off x="609599" y="1524000"/>
            <a:ext cx="530352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223" name="Shape 223"/>
          <p:cNvSpPr>
            <a:spLocks noGrp="1"/>
          </p:cNvSpPr>
          <p:nvPr>
            <p:ph type="body" sz="quarter" idx="14"/>
          </p:nvPr>
        </p:nvSpPr>
        <p:spPr>
          <a:xfrm>
            <a:off x="6275863" y="1524000"/>
            <a:ext cx="5303521"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224" name="Shape 2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hree Content">
    <p:spTree>
      <p:nvGrpSpPr>
        <p:cNvPr id="1" name=""/>
        <p:cNvGrpSpPr/>
        <p:nvPr/>
      </p:nvGrpSpPr>
      <p:grpSpPr>
        <a:xfrm>
          <a:off x="0" y="0"/>
          <a:ext cx="0" cy="0"/>
          <a:chOff x="0" y="0"/>
          <a:chExt cx="0" cy="0"/>
        </a:xfrm>
      </p:grpSpPr>
      <p:sp>
        <p:nvSpPr>
          <p:cNvPr id="231" name="Shape 231"/>
          <p:cNvSpPr>
            <a:spLocks noGrp="1"/>
          </p:cNvSpPr>
          <p:nvPr>
            <p:ph type="title"/>
          </p:nvPr>
        </p:nvSpPr>
        <p:spPr>
          <a:prstGeom prst="rect">
            <a:avLst/>
          </a:prstGeom>
        </p:spPr>
        <p:txBody>
          <a:bodyPr/>
          <a:lstStyle/>
          <a:p>
            <a:r>
              <a:t>Title Text</a:t>
            </a:r>
          </a:p>
        </p:txBody>
      </p:sp>
      <p:sp>
        <p:nvSpPr>
          <p:cNvPr id="232" name="Shape 232"/>
          <p:cNvSpPr>
            <a:spLocks noGrp="1"/>
          </p:cNvSpPr>
          <p:nvPr>
            <p:ph type="body" sz="quarter" idx="1"/>
          </p:nvPr>
        </p:nvSpPr>
        <p:spPr>
          <a:xfrm>
            <a:off x="609440" y="1524000"/>
            <a:ext cx="3429001" cy="4572000"/>
          </a:xfrm>
          <a:prstGeom prst="rect">
            <a:avLst/>
          </a:prstGeom>
        </p:spPr>
        <p:txBody>
          <a:bodyPr/>
          <a:lstStyle>
            <a:lvl1pPr>
              <a:defRPr sz="1600"/>
            </a:lvl1pPr>
            <a:lvl2pPr marL="437605" indent="-209005">
              <a:defRPr sz="1600"/>
            </a:lvl2pPr>
            <a:lvl3pPr marL="594359" indent="-182879">
              <a:defRPr sz="1600"/>
            </a:lvl3pPr>
            <a:lvl4pPr marL="793865" indent="-199505">
              <a:defRPr sz="1600"/>
            </a:lvl4pPr>
            <a:lvl5pPr marL="931025" indent="-199505">
              <a:defRPr sz="1600"/>
            </a:lvl5pPr>
          </a:lstStyle>
          <a:p>
            <a:r>
              <a:t>Body Level One</a:t>
            </a:r>
          </a:p>
          <a:p>
            <a:pPr lvl="1"/>
            <a:r>
              <a:t>Body Level Two</a:t>
            </a:r>
          </a:p>
          <a:p>
            <a:pPr lvl="2"/>
            <a:r>
              <a:t>Body Level Three</a:t>
            </a:r>
          </a:p>
          <a:p>
            <a:pPr lvl="3"/>
            <a:r>
              <a:t>Body Level Four</a:t>
            </a:r>
          </a:p>
          <a:p>
            <a:pPr lvl="4"/>
            <a:r>
              <a:t>Body Level Five</a:t>
            </a:r>
          </a:p>
        </p:txBody>
      </p:sp>
      <p:sp>
        <p:nvSpPr>
          <p:cNvPr id="233" name="Shape 233"/>
          <p:cNvSpPr>
            <a:spLocks noGrp="1"/>
          </p:cNvSpPr>
          <p:nvPr>
            <p:ph type="body" sz="quarter" idx="13"/>
          </p:nvPr>
        </p:nvSpPr>
        <p:spPr>
          <a:xfrm>
            <a:off x="4381500" y="1524000"/>
            <a:ext cx="3429000" cy="4572000"/>
          </a:xfrm>
          <a:prstGeom prst="rect">
            <a:avLst/>
          </a:prstGeom>
        </p:spPr>
        <p:txBody>
          <a:bodyPr/>
          <a:lstStyle/>
          <a:p>
            <a:pPr>
              <a:defRPr sz="1600"/>
            </a:pPr>
            <a:endParaRPr/>
          </a:p>
        </p:txBody>
      </p:sp>
      <p:sp>
        <p:nvSpPr>
          <p:cNvPr id="234" name="Shape 234"/>
          <p:cNvSpPr>
            <a:spLocks noGrp="1"/>
          </p:cNvSpPr>
          <p:nvPr>
            <p:ph type="body" sz="quarter" idx="14"/>
          </p:nvPr>
        </p:nvSpPr>
        <p:spPr>
          <a:xfrm>
            <a:off x="8150383" y="1524000"/>
            <a:ext cx="3429001" cy="4572000"/>
          </a:xfrm>
          <a:prstGeom prst="rect">
            <a:avLst/>
          </a:prstGeom>
        </p:spPr>
        <p:txBody>
          <a:bodyPr/>
          <a:lstStyle/>
          <a:p>
            <a:pPr>
              <a:defRPr sz="1600"/>
            </a:pPr>
            <a:endParaRPr/>
          </a:p>
        </p:txBody>
      </p:sp>
      <p:sp>
        <p:nvSpPr>
          <p:cNvPr id="235" name="Shape 2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hree Content and Headings">
    <p:spTree>
      <p:nvGrpSpPr>
        <p:cNvPr id="1" name=""/>
        <p:cNvGrpSpPr/>
        <p:nvPr/>
      </p:nvGrpSpPr>
      <p:grpSpPr>
        <a:xfrm>
          <a:off x="0" y="0"/>
          <a:ext cx="0" cy="0"/>
          <a:chOff x="0" y="0"/>
          <a:chExt cx="0" cy="0"/>
        </a:xfrm>
      </p:grpSpPr>
      <p:sp>
        <p:nvSpPr>
          <p:cNvPr id="242" name="Shape 242"/>
          <p:cNvSpPr>
            <a:spLocks noGrp="1"/>
          </p:cNvSpPr>
          <p:nvPr>
            <p:ph type="title"/>
          </p:nvPr>
        </p:nvSpPr>
        <p:spPr>
          <a:prstGeom prst="rect">
            <a:avLst/>
          </a:prstGeom>
        </p:spPr>
        <p:txBody>
          <a:bodyPr/>
          <a:lstStyle/>
          <a:p>
            <a:r>
              <a:t>Title Text</a:t>
            </a:r>
          </a:p>
        </p:txBody>
      </p:sp>
      <p:sp>
        <p:nvSpPr>
          <p:cNvPr id="243" name="Shape 243"/>
          <p:cNvSpPr>
            <a:spLocks noGrp="1"/>
          </p:cNvSpPr>
          <p:nvPr>
            <p:ph type="body" sz="quarter" idx="1"/>
          </p:nvPr>
        </p:nvSpPr>
        <p:spPr>
          <a:xfrm>
            <a:off x="609600" y="1523999"/>
            <a:ext cx="3428842" cy="320041"/>
          </a:xfrm>
          <a:prstGeom prst="rect">
            <a:avLst/>
          </a:prstGeom>
        </p:spPr>
        <p:txBody>
          <a:bodyPr/>
          <a:lstStyle>
            <a:lvl1pPr marL="0" indent="0">
              <a:spcBef>
                <a:spcPts val="0"/>
              </a:spcBef>
              <a:buSzTx/>
              <a:buFontTx/>
              <a:buNone/>
              <a:defRPr sz="2000">
                <a:latin typeface="Metric Bold"/>
                <a:ea typeface="Metric Bold"/>
                <a:cs typeface="Metric Bold"/>
                <a:sym typeface="Metric Bold"/>
              </a:defRPr>
            </a:lvl1pPr>
            <a:lvl2pPr marL="0" indent="457200">
              <a:spcBef>
                <a:spcPts val="0"/>
              </a:spcBef>
              <a:buSzTx/>
              <a:buFontTx/>
              <a:buNone/>
              <a:defRPr sz="2000">
                <a:latin typeface="Metric Bold"/>
                <a:ea typeface="Metric Bold"/>
                <a:cs typeface="Metric Bold"/>
                <a:sym typeface="Metric Bold"/>
              </a:defRPr>
            </a:lvl2pPr>
            <a:lvl3pPr marL="0" indent="914400">
              <a:spcBef>
                <a:spcPts val="0"/>
              </a:spcBef>
              <a:buSzTx/>
              <a:buFontTx/>
              <a:buNone/>
              <a:defRPr sz="2000">
                <a:latin typeface="Metric Bold"/>
                <a:ea typeface="Metric Bold"/>
                <a:cs typeface="Metric Bold"/>
                <a:sym typeface="Metric Bold"/>
              </a:defRPr>
            </a:lvl3pPr>
            <a:lvl4pPr marL="0" indent="1371600">
              <a:spcBef>
                <a:spcPts val="0"/>
              </a:spcBef>
              <a:buSzTx/>
              <a:buFontTx/>
              <a:buNone/>
              <a:defRPr sz="2000">
                <a:latin typeface="Metric Bold"/>
                <a:ea typeface="Metric Bold"/>
                <a:cs typeface="Metric Bold"/>
                <a:sym typeface="Metric Bold"/>
              </a:defRPr>
            </a:lvl4pPr>
            <a:lvl5pPr marL="0" indent="1828800">
              <a:spcBef>
                <a:spcPts val="0"/>
              </a:spcBef>
              <a:buSzTx/>
              <a:buFontTx/>
              <a:buNone/>
              <a:defRPr sz="2000">
                <a:latin typeface="Metric Bold"/>
                <a:ea typeface="Metric Bold"/>
                <a:cs typeface="Metric Bold"/>
                <a:sym typeface="Metric Bold"/>
              </a:defRPr>
            </a:lvl5pPr>
          </a:lstStyle>
          <a:p>
            <a:r>
              <a:t>Body Level One</a:t>
            </a:r>
          </a:p>
          <a:p>
            <a:pPr lvl="1"/>
            <a:r>
              <a:t>Body Level Two</a:t>
            </a:r>
          </a:p>
          <a:p>
            <a:pPr lvl="2"/>
            <a:r>
              <a:t>Body Level Three</a:t>
            </a:r>
          </a:p>
          <a:p>
            <a:pPr lvl="3"/>
            <a:r>
              <a:t>Body Level Four</a:t>
            </a:r>
          </a:p>
          <a:p>
            <a:pPr lvl="4"/>
            <a:r>
              <a:t>Body Level Five</a:t>
            </a:r>
          </a:p>
        </p:txBody>
      </p:sp>
      <p:sp>
        <p:nvSpPr>
          <p:cNvPr id="244" name="Shape 244"/>
          <p:cNvSpPr>
            <a:spLocks noGrp="1"/>
          </p:cNvSpPr>
          <p:nvPr>
            <p:ph type="body" sz="quarter" idx="13"/>
          </p:nvPr>
        </p:nvSpPr>
        <p:spPr>
          <a:xfrm>
            <a:off x="609440" y="1905000"/>
            <a:ext cx="3429001" cy="4191000"/>
          </a:xfrm>
          <a:prstGeom prst="rect">
            <a:avLst/>
          </a:prstGeom>
        </p:spPr>
        <p:txBody>
          <a:bodyPr/>
          <a:lstStyle/>
          <a:p>
            <a:pPr>
              <a:defRPr sz="1600"/>
            </a:pPr>
            <a:endParaRPr/>
          </a:p>
        </p:txBody>
      </p:sp>
      <p:sp>
        <p:nvSpPr>
          <p:cNvPr id="245" name="Shape 245"/>
          <p:cNvSpPr>
            <a:spLocks noGrp="1"/>
          </p:cNvSpPr>
          <p:nvPr>
            <p:ph type="body" sz="quarter" idx="14"/>
          </p:nvPr>
        </p:nvSpPr>
        <p:spPr>
          <a:xfrm>
            <a:off x="4381658" y="1523999"/>
            <a:ext cx="342884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246" name="Shape 246"/>
          <p:cNvSpPr>
            <a:spLocks noGrp="1"/>
          </p:cNvSpPr>
          <p:nvPr>
            <p:ph type="body" sz="quarter" idx="15"/>
          </p:nvPr>
        </p:nvSpPr>
        <p:spPr>
          <a:xfrm>
            <a:off x="4381500" y="1905000"/>
            <a:ext cx="3429000" cy="4191000"/>
          </a:xfrm>
          <a:prstGeom prst="rect">
            <a:avLst/>
          </a:prstGeom>
        </p:spPr>
        <p:txBody>
          <a:bodyPr/>
          <a:lstStyle/>
          <a:p>
            <a:pPr>
              <a:defRPr sz="1600"/>
            </a:pPr>
            <a:endParaRPr/>
          </a:p>
        </p:txBody>
      </p:sp>
      <p:sp>
        <p:nvSpPr>
          <p:cNvPr id="247" name="Shape 247"/>
          <p:cNvSpPr>
            <a:spLocks noGrp="1"/>
          </p:cNvSpPr>
          <p:nvPr>
            <p:ph type="body" sz="quarter" idx="16"/>
          </p:nvPr>
        </p:nvSpPr>
        <p:spPr>
          <a:xfrm>
            <a:off x="8153558" y="1523999"/>
            <a:ext cx="342884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248" name="Shape 248"/>
          <p:cNvSpPr>
            <a:spLocks noGrp="1"/>
          </p:cNvSpPr>
          <p:nvPr>
            <p:ph type="body" sz="quarter" idx="17"/>
          </p:nvPr>
        </p:nvSpPr>
        <p:spPr>
          <a:xfrm>
            <a:off x="8150383" y="1905000"/>
            <a:ext cx="3429001" cy="4191000"/>
          </a:xfrm>
          <a:prstGeom prst="rect">
            <a:avLst/>
          </a:prstGeom>
        </p:spPr>
        <p:txBody>
          <a:bodyPr/>
          <a:lstStyle/>
          <a:p>
            <a:pPr>
              <a:defRPr sz="1600"/>
            </a:pPr>
            <a:endParaRPr/>
          </a:p>
        </p:txBody>
      </p:sp>
      <p:sp>
        <p:nvSpPr>
          <p:cNvPr id="249" name="Shape 2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hree Content, Subtitle and Headings">
    <p:spTree>
      <p:nvGrpSpPr>
        <p:cNvPr id="1" name=""/>
        <p:cNvGrpSpPr/>
        <p:nvPr/>
      </p:nvGrpSpPr>
      <p:grpSpPr>
        <a:xfrm>
          <a:off x="0" y="0"/>
          <a:ext cx="0" cy="0"/>
          <a:chOff x="0" y="0"/>
          <a:chExt cx="0" cy="0"/>
        </a:xfrm>
      </p:grpSpPr>
      <p:sp>
        <p:nvSpPr>
          <p:cNvPr id="256" name="Shape 256"/>
          <p:cNvSpPr>
            <a:spLocks noGrp="1"/>
          </p:cNvSpPr>
          <p:nvPr>
            <p:ph type="title"/>
          </p:nvPr>
        </p:nvSpPr>
        <p:spPr>
          <a:xfrm>
            <a:off x="609440" y="521208"/>
            <a:ext cx="10969944" cy="411481"/>
          </a:xfrm>
          <a:prstGeom prst="rect">
            <a:avLst/>
          </a:prstGeom>
        </p:spPr>
        <p:txBody>
          <a:bodyPr/>
          <a:lstStyle/>
          <a:p>
            <a:r>
              <a:t>Title Text</a:t>
            </a:r>
          </a:p>
        </p:txBody>
      </p:sp>
      <p:sp>
        <p:nvSpPr>
          <p:cNvPr id="257" name="Shape 257"/>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58" name="Shape 258"/>
          <p:cNvSpPr>
            <a:spLocks noGrp="1"/>
          </p:cNvSpPr>
          <p:nvPr>
            <p:ph type="body" sz="quarter" idx="13"/>
          </p:nvPr>
        </p:nvSpPr>
        <p:spPr>
          <a:xfrm>
            <a:off x="609599" y="1523999"/>
            <a:ext cx="3428843"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259" name="Shape 259"/>
          <p:cNvSpPr>
            <a:spLocks noGrp="1"/>
          </p:cNvSpPr>
          <p:nvPr>
            <p:ph type="body" sz="quarter" idx="14"/>
          </p:nvPr>
        </p:nvSpPr>
        <p:spPr>
          <a:xfrm>
            <a:off x="609440" y="1905000"/>
            <a:ext cx="3429001" cy="4191000"/>
          </a:xfrm>
          <a:prstGeom prst="rect">
            <a:avLst/>
          </a:prstGeom>
        </p:spPr>
        <p:txBody>
          <a:bodyPr/>
          <a:lstStyle/>
          <a:p>
            <a:pPr>
              <a:defRPr sz="1600"/>
            </a:pPr>
            <a:endParaRPr/>
          </a:p>
        </p:txBody>
      </p:sp>
      <p:sp>
        <p:nvSpPr>
          <p:cNvPr id="260" name="Shape 260"/>
          <p:cNvSpPr>
            <a:spLocks noGrp="1"/>
          </p:cNvSpPr>
          <p:nvPr>
            <p:ph type="body" sz="quarter" idx="15"/>
          </p:nvPr>
        </p:nvSpPr>
        <p:spPr>
          <a:xfrm>
            <a:off x="4381658" y="1523999"/>
            <a:ext cx="342884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261" name="Shape 261"/>
          <p:cNvSpPr>
            <a:spLocks noGrp="1"/>
          </p:cNvSpPr>
          <p:nvPr>
            <p:ph type="body" sz="quarter" idx="16"/>
          </p:nvPr>
        </p:nvSpPr>
        <p:spPr>
          <a:xfrm>
            <a:off x="4381500" y="1905000"/>
            <a:ext cx="3429000" cy="4191000"/>
          </a:xfrm>
          <a:prstGeom prst="rect">
            <a:avLst/>
          </a:prstGeom>
        </p:spPr>
        <p:txBody>
          <a:bodyPr/>
          <a:lstStyle/>
          <a:p>
            <a:pPr>
              <a:defRPr sz="1600"/>
            </a:pPr>
            <a:endParaRPr/>
          </a:p>
        </p:txBody>
      </p:sp>
      <p:sp>
        <p:nvSpPr>
          <p:cNvPr id="262" name="Shape 262"/>
          <p:cNvSpPr>
            <a:spLocks noGrp="1"/>
          </p:cNvSpPr>
          <p:nvPr>
            <p:ph type="body" sz="quarter" idx="17"/>
          </p:nvPr>
        </p:nvSpPr>
        <p:spPr>
          <a:xfrm>
            <a:off x="8153558" y="1523999"/>
            <a:ext cx="3428842" cy="320041"/>
          </a:xfrm>
          <a:prstGeom prst="rect">
            <a:avLst/>
          </a:prstGeom>
        </p:spPr>
        <p:txBody>
          <a:bodyPr/>
          <a:lstStyle/>
          <a:p>
            <a:pPr marL="0" indent="0">
              <a:spcBef>
                <a:spcPts val="0"/>
              </a:spcBef>
              <a:buSzTx/>
              <a:buFontTx/>
              <a:buNone/>
              <a:defRPr sz="2000">
                <a:latin typeface="Metric Bold"/>
                <a:ea typeface="Metric Bold"/>
                <a:cs typeface="Metric Bold"/>
                <a:sym typeface="Metric Bold"/>
              </a:defRPr>
            </a:pPr>
            <a:endParaRPr/>
          </a:p>
        </p:txBody>
      </p:sp>
      <p:sp>
        <p:nvSpPr>
          <p:cNvPr id="263" name="Shape 263"/>
          <p:cNvSpPr>
            <a:spLocks noGrp="1"/>
          </p:cNvSpPr>
          <p:nvPr>
            <p:ph type="body" sz="quarter" idx="18"/>
          </p:nvPr>
        </p:nvSpPr>
        <p:spPr>
          <a:xfrm>
            <a:off x="8150383" y="1905000"/>
            <a:ext cx="3429001" cy="4191000"/>
          </a:xfrm>
          <a:prstGeom prst="rect">
            <a:avLst/>
          </a:prstGeom>
        </p:spPr>
        <p:txBody>
          <a:bodyPr/>
          <a:lstStyle/>
          <a:p>
            <a:pPr>
              <a:defRPr sz="1600"/>
            </a:pPr>
            <a:endParaRPr/>
          </a:p>
        </p:txBody>
      </p:sp>
      <p:sp>
        <p:nvSpPr>
          <p:cNvPr id="264" name="Shape 2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r>
              <a:t>Title Text</a:t>
            </a:r>
          </a:p>
        </p:txBody>
      </p:sp>
      <p:sp>
        <p:nvSpPr>
          <p:cNvPr id="272" name="Shape 272"/>
          <p:cNvSpPr>
            <a:spLocks noGrp="1"/>
          </p:cNvSpPr>
          <p:nvPr>
            <p:ph type="body" idx="1"/>
          </p:nvPr>
        </p:nvSpPr>
        <p:spPr>
          <a:xfrm>
            <a:off x="609600" y="1524000"/>
            <a:ext cx="7848600" cy="4572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3" name="Shape 273"/>
          <p:cNvSpPr>
            <a:spLocks noGrp="1"/>
          </p:cNvSpPr>
          <p:nvPr>
            <p:ph type="body" sz="quarter" idx="13"/>
          </p:nvPr>
        </p:nvSpPr>
        <p:spPr>
          <a:xfrm>
            <a:off x="8610600" y="1524000"/>
            <a:ext cx="2968784" cy="4572000"/>
          </a:xfrm>
          <a:prstGeom prst="rect">
            <a:avLst/>
          </a:prstGeom>
          <a:solidFill>
            <a:schemeClr val="accent6"/>
          </a:solidFill>
        </p:spPr>
        <p:txBody>
          <a:bodyPr lIns="91439" tIns="91439" rIns="91439" bIns="91439"/>
          <a:lstStyle/>
          <a:p>
            <a:pPr marL="0" indent="0">
              <a:spcBef>
                <a:spcPts val="900"/>
              </a:spcBef>
              <a:buSzTx/>
              <a:buFontTx/>
              <a:buNone/>
            </a:pPr>
            <a:endParaRPr/>
          </a:p>
        </p:txBody>
      </p:sp>
      <p:sp>
        <p:nvSpPr>
          <p:cNvPr id="274" name="Shape 2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icture with Content">
    <p:spTree>
      <p:nvGrpSpPr>
        <p:cNvPr id="1" name=""/>
        <p:cNvGrpSpPr/>
        <p:nvPr/>
      </p:nvGrpSpPr>
      <p:grpSpPr>
        <a:xfrm>
          <a:off x="0" y="0"/>
          <a:ext cx="0" cy="0"/>
          <a:chOff x="0" y="0"/>
          <a:chExt cx="0" cy="0"/>
        </a:xfrm>
      </p:grpSpPr>
      <p:sp>
        <p:nvSpPr>
          <p:cNvPr id="281" name="Shape 281"/>
          <p:cNvSpPr>
            <a:spLocks noGrp="1"/>
          </p:cNvSpPr>
          <p:nvPr>
            <p:ph type="title"/>
          </p:nvPr>
        </p:nvSpPr>
        <p:spPr>
          <a:prstGeom prst="rect">
            <a:avLst/>
          </a:prstGeom>
        </p:spPr>
        <p:txBody>
          <a:bodyPr/>
          <a:lstStyle/>
          <a:p>
            <a:r>
              <a:t>Title Text</a:t>
            </a:r>
          </a:p>
        </p:txBody>
      </p:sp>
      <p:sp>
        <p:nvSpPr>
          <p:cNvPr id="282" name="Shape 282"/>
          <p:cNvSpPr>
            <a:spLocks noGrp="1"/>
          </p:cNvSpPr>
          <p:nvPr>
            <p:ph type="pic" sz="half" idx="13"/>
          </p:nvPr>
        </p:nvSpPr>
        <p:spPr>
          <a:xfrm>
            <a:off x="609439" y="1524000"/>
            <a:ext cx="6705761" cy="4572000"/>
          </a:xfrm>
          <a:prstGeom prst="rect">
            <a:avLst/>
          </a:prstGeom>
        </p:spPr>
        <p:txBody>
          <a:bodyPr lIns="91439" tIns="45719" rIns="91439" bIns="45719">
            <a:noAutofit/>
          </a:bodyPr>
          <a:lstStyle/>
          <a:p>
            <a:endParaRPr/>
          </a:p>
        </p:txBody>
      </p:sp>
      <p:sp>
        <p:nvSpPr>
          <p:cNvPr id="283" name="Shape 283"/>
          <p:cNvSpPr>
            <a:spLocks noGrp="1"/>
          </p:cNvSpPr>
          <p:nvPr>
            <p:ph type="body" sz="half" idx="1"/>
          </p:nvPr>
        </p:nvSpPr>
        <p:spPr>
          <a:xfrm>
            <a:off x="7467600" y="1524000"/>
            <a:ext cx="4111784" cy="4572000"/>
          </a:xfrm>
          <a:prstGeom prst="rect">
            <a:avLst/>
          </a:prstGeom>
        </p:spPr>
        <p:txBody>
          <a:bodyPr/>
          <a:lstStyle>
            <a:lvl1pPr>
              <a:defRPr sz="1600"/>
            </a:lvl1pPr>
            <a:lvl2pPr marL="437605" indent="-209005">
              <a:defRPr sz="1600"/>
            </a:lvl2pPr>
            <a:lvl3pPr marL="594359" indent="-182879">
              <a:defRPr sz="1600"/>
            </a:lvl3pPr>
            <a:lvl4pPr marL="793865" indent="-199505">
              <a:defRPr sz="1600"/>
            </a:lvl4pPr>
            <a:lvl5pPr marL="931025" indent="-199505">
              <a:defRPr sz="1600"/>
            </a:lvl5pPr>
          </a:lstStyle>
          <a:p>
            <a:r>
              <a:t>Body Level One</a:t>
            </a:r>
          </a:p>
          <a:p>
            <a:pPr lvl="1"/>
            <a:r>
              <a:t>Body Level Two</a:t>
            </a:r>
          </a:p>
          <a:p>
            <a:pPr lvl="2"/>
            <a:r>
              <a:t>Body Level Three</a:t>
            </a:r>
          </a:p>
          <a:p>
            <a:pPr lvl="3"/>
            <a:r>
              <a:t>Body Level Four</a:t>
            </a:r>
          </a:p>
          <a:p>
            <a:pPr lvl="4"/>
            <a:r>
              <a:t>Body Level Five</a:t>
            </a:r>
          </a:p>
        </p:txBody>
      </p:sp>
      <p:sp>
        <p:nvSpPr>
          <p:cNvPr id="284" name="Shape 2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91" name="Shape 291"/>
          <p:cNvSpPr>
            <a:spLocks noGrp="1"/>
          </p:cNvSpPr>
          <p:nvPr>
            <p:ph type="title"/>
          </p:nvPr>
        </p:nvSpPr>
        <p:spPr>
          <a:prstGeom prst="rect">
            <a:avLst/>
          </a:prstGeom>
        </p:spPr>
        <p:txBody>
          <a:bodyPr/>
          <a:lstStyle/>
          <a:p>
            <a:r>
              <a:t>Title Text</a:t>
            </a:r>
          </a:p>
        </p:txBody>
      </p:sp>
      <p:sp>
        <p:nvSpPr>
          <p:cNvPr id="292" name="Shape 292"/>
          <p:cNvSpPr>
            <a:spLocks noGrp="1"/>
          </p:cNvSpPr>
          <p:nvPr>
            <p:ph type="pic" sz="half" idx="13"/>
          </p:nvPr>
        </p:nvSpPr>
        <p:spPr>
          <a:xfrm>
            <a:off x="609439" y="1524000"/>
            <a:ext cx="6705761" cy="4572000"/>
          </a:xfrm>
          <a:prstGeom prst="rect">
            <a:avLst/>
          </a:prstGeom>
        </p:spPr>
        <p:txBody>
          <a:bodyPr lIns="91439" tIns="45719" rIns="91439" bIns="45719">
            <a:noAutofit/>
          </a:bodyPr>
          <a:lstStyle/>
          <a:p>
            <a:endParaRPr/>
          </a:p>
        </p:txBody>
      </p:sp>
      <p:sp>
        <p:nvSpPr>
          <p:cNvPr id="293" name="Shape 293"/>
          <p:cNvSpPr>
            <a:spLocks noGrp="1"/>
          </p:cNvSpPr>
          <p:nvPr>
            <p:ph type="body" sz="half" idx="1"/>
          </p:nvPr>
        </p:nvSpPr>
        <p:spPr>
          <a:xfrm>
            <a:off x="7467600" y="1524000"/>
            <a:ext cx="4111785" cy="4572000"/>
          </a:xfrm>
          <a:prstGeom prst="rect">
            <a:avLst/>
          </a:prstGeom>
          <a:solidFill>
            <a:schemeClr val="accent1"/>
          </a:solidFill>
        </p:spPr>
        <p:txBody>
          <a:bodyPr lIns="91439" tIns="91439" rIns="91439" bIns="91439"/>
          <a:lstStyle>
            <a:lvl1pPr marL="0" indent="0">
              <a:spcBef>
                <a:spcPts val="900"/>
              </a:spcBef>
              <a:buSzTx/>
              <a:buFontTx/>
              <a:buNone/>
              <a:defRPr>
                <a:solidFill>
                  <a:srgbClr val="FFFFFF"/>
                </a:solidFill>
              </a:defRPr>
            </a:lvl1pPr>
            <a:lvl2pPr marL="0" indent="457200">
              <a:spcBef>
                <a:spcPts val="900"/>
              </a:spcBef>
              <a:buSzTx/>
              <a:buFontTx/>
              <a:buNone/>
              <a:defRPr>
                <a:solidFill>
                  <a:srgbClr val="FFFFFF"/>
                </a:solidFill>
              </a:defRPr>
            </a:lvl2pPr>
            <a:lvl3pPr marL="0" indent="914400">
              <a:spcBef>
                <a:spcPts val="900"/>
              </a:spcBef>
              <a:buSzTx/>
              <a:buFontTx/>
              <a:buNone/>
              <a:defRPr>
                <a:solidFill>
                  <a:srgbClr val="FFFFFF"/>
                </a:solidFill>
              </a:defRPr>
            </a:lvl3pPr>
            <a:lvl4pPr marL="0" indent="1371600">
              <a:spcBef>
                <a:spcPts val="900"/>
              </a:spcBef>
              <a:buSzTx/>
              <a:buFontTx/>
              <a:buNone/>
              <a:defRPr>
                <a:solidFill>
                  <a:srgbClr val="FFFFFF"/>
                </a:solidFill>
              </a:defRPr>
            </a:lvl4pPr>
            <a:lvl5pPr marL="0" indent="1828800">
              <a:spcBef>
                <a:spcPts val="900"/>
              </a:spcBef>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4" name="Shape 2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icture Right with Caption">
    <p:spTree>
      <p:nvGrpSpPr>
        <p:cNvPr id="1" name=""/>
        <p:cNvGrpSpPr/>
        <p:nvPr/>
      </p:nvGrpSpPr>
      <p:grpSpPr>
        <a:xfrm>
          <a:off x="0" y="0"/>
          <a:ext cx="0" cy="0"/>
          <a:chOff x="0" y="0"/>
          <a:chExt cx="0" cy="0"/>
        </a:xfrm>
      </p:grpSpPr>
      <p:sp>
        <p:nvSpPr>
          <p:cNvPr id="301" name="Shape 301"/>
          <p:cNvSpPr>
            <a:spLocks noGrp="1"/>
          </p:cNvSpPr>
          <p:nvPr>
            <p:ph type="title"/>
          </p:nvPr>
        </p:nvSpPr>
        <p:spPr>
          <a:xfrm>
            <a:off x="609440" y="519235"/>
            <a:ext cx="5257801" cy="852365"/>
          </a:xfrm>
          <a:prstGeom prst="rect">
            <a:avLst/>
          </a:prstGeom>
        </p:spPr>
        <p:txBody>
          <a:bodyPr/>
          <a:lstStyle/>
          <a:p>
            <a:r>
              <a:t>Title Text</a:t>
            </a:r>
          </a:p>
        </p:txBody>
      </p:sp>
      <p:sp>
        <p:nvSpPr>
          <p:cNvPr id="302" name="Shape 302"/>
          <p:cNvSpPr>
            <a:spLocks noGrp="1"/>
          </p:cNvSpPr>
          <p:nvPr>
            <p:ph type="body" sz="quarter" idx="1"/>
          </p:nvPr>
        </p:nvSpPr>
        <p:spPr>
          <a:xfrm>
            <a:off x="609440" y="2819400"/>
            <a:ext cx="3657601" cy="1981200"/>
          </a:xfrm>
          <a:prstGeom prst="rect">
            <a:avLst/>
          </a:prstGeom>
        </p:spPr>
        <p:txBody>
          <a:bodyPr/>
          <a:lstStyle>
            <a:lvl1pPr marL="0" indent="0">
              <a:spcBef>
                <a:spcPts val="900"/>
              </a:spcBef>
              <a:buSzTx/>
              <a:buFontTx/>
              <a:buNone/>
            </a:lvl1pPr>
            <a:lvl2pPr marL="0" indent="457200">
              <a:spcBef>
                <a:spcPts val="900"/>
              </a:spcBef>
              <a:buSzTx/>
              <a:buFontTx/>
              <a:buNone/>
            </a:lvl2pPr>
            <a:lvl3pPr marL="0" indent="914400">
              <a:spcBef>
                <a:spcPts val="900"/>
              </a:spcBef>
              <a:buSzTx/>
              <a:buFontTx/>
              <a:buNone/>
            </a:lvl3pPr>
            <a:lvl4pPr marL="0" indent="1371600">
              <a:spcBef>
                <a:spcPts val="900"/>
              </a:spcBef>
              <a:buSzTx/>
              <a:buFontTx/>
              <a:buNone/>
            </a:lvl4pPr>
            <a:lvl5pPr marL="0" indent="1828800">
              <a:spcBef>
                <a:spcPts val="900"/>
              </a:spcBef>
              <a:buSzTx/>
              <a:buFontTx/>
              <a:buNone/>
            </a:lvl5pPr>
          </a:lstStyle>
          <a:p>
            <a:r>
              <a:t>Body Level One</a:t>
            </a:r>
          </a:p>
          <a:p>
            <a:pPr lvl="1"/>
            <a:r>
              <a:t>Body Level Two</a:t>
            </a:r>
          </a:p>
          <a:p>
            <a:pPr lvl="2"/>
            <a:r>
              <a:t>Body Level Three</a:t>
            </a:r>
          </a:p>
          <a:p>
            <a:pPr lvl="3"/>
            <a:r>
              <a:t>Body Level Four</a:t>
            </a:r>
          </a:p>
          <a:p>
            <a:pPr lvl="4"/>
            <a:r>
              <a:t>Body Level Five</a:t>
            </a:r>
          </a:p>
        </p:txBody>
      </p:sp>
      <p:sp>
        <p:nvSpPr>
          <p:cNvPr id="303" name="Shape 303"/>
          <p:cNvSpPr>
            <a:spLocks noGrp="1"/>
          </p:cNvSpPr>
          <p:nvPr>
            <p:ph type="pic" sz="half" idx="13"/>
          </p:nvPr>
        </p:nvSpPr>
        <p:spPr>
          <a:xfrm>
            <a:off x="6095998" y="519235"/>
            <a:ext cx="5486400" cy="5576765"/>
          </a:xfrm>
          <a:prstGeom prst="rect">
            <a:avLst/>
          </a:prstGeom>
        </p:spPr>
        <p:txBody>
          <a:bodyPr lIns="91439" tIns="45719" rIns="91439" bIns="45719">
            <a:noAutofit/>
          </a:bodyPr>
          <a:lstStyle/>
          <a:p>
            <a:endParaRPr/>
          </a:p>
        </p:txBody>
      </p:sp>
      <p:sp>
        <p:nvSpPr>
          <p:cNvPr id="304" name="Shape 3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wo Pictures with Captions">
    <p:spTree>
      <p:nvGrpSpPr>
        <p:cNvPr id="1" name=""/>
        <p:cNvGrpSpPr/>
        <p:nvPr/>
      </p:nvGrpSpPr>
      <p:grpSpPr>
        <a:xfrm>
          <a:off x="0" y="0"/>
          <a:ext cx="0" cy="0"/>
          <a:chOff x="0" y="0"/>
          <a:chExt cx="0" cy="0"/>
        </a:xfrm>
      </p:grpSpPr>
      <p:sp>
        <p:nvSpPr>
          <p:cNvPr id="311" name="Shape 311"/>
          <p:cNvSpPr>
            <a:spLocks noGrp="1"/>
          </p:cNvSpPr>
          <p:nvPr>
            <p:ph type="title"/>
          </p:nvPr>
        </p:nvSpPr>
        <p:spPr>
          <a:prstGeom prst="rect">
            <a:avLst/>
          </a:prstGeom>
        </p:spPr>
        <p:txBody>
          <a:bodyPr/>
          <a:lstStyle/>
          <a:p>
            <a:r>
              <a:t>Title Text</a:t>
            </a:r>
          </a:p>
        </p:txBody>
      </p:sp>
      <p:sp>
        <p:nvSpPr>
          <p:cNvPr id="312" name="Shape 312"/>
          <p:cNvSpPr>
            <a:spLocks noGrp="1"/>
          </p:cNvSpPr>
          <p:nvPr>
            <p:ph type="pic" sz="half" idx="13"/>
          </p:nvPr>
        </p:nvSpPr>
        <p:spPr>
          <a:xfrm>
            <a:off x="608012" y="1524000"/>
            <a:ext cx="5312666" cy="3352800"/>
          </a:xfrm>
          <a:prstGeom prst="rect">
            <a:avLst/>
          </a:prstGeom>
        </p:spPr>
        <p:txBody>
          <a:bodyPr lIns="91439" tIns="45719" rIns="91439" bIns="45719">
            <a:noAutofit/>
          </a:bodyPr>
          <a:lstStyle/>
          <a:p>
            <a:endParaRPr/>
          </a:p>
        </p:txBody>
      </p:sp>
      <p:sp>
        <p:nvSpPr>
          <p:cNvPr id="313" name="Shape 313"/>
          <p:cNvSpPr>
            <a:spLocks noGrp="1"/>
          </p:cNvSpPr>
          <p:nvPr>
            <p:ph type="body" sz="quarter" idx="1"/>
          </p:nvPr>
        </p:nvSpPr>
        <p:spPr>
          <a:xfrm>
            <a:off x="609439" y="4953000"/>
            <a:ext cx="5312666" cy="1143000"/>
          </a:xfrm>
          <a:prstGeom prst="rect">
            <a:avLst/>
          </a:prstGeom>
          <a:solidFill>
            <a:schemeClr val="accent5"/>
          </a:solidFill>
        </p:spPr>
        <p:txBody>
          <a:bodyPr lIns="91439" tIns="91439" rIns="91439" bIns="91439"/>
          <a:lstStyle>
            <a:lvl1pPr marL="0" indent="0">
              <a:spcBef>
                <a:spcPts val="900"/>
              </a:spcBef>
              <a:buSzTx/>
              <a:buFontTx/>
              <a:buNone/>
              <a:defRPr>
                <a:solidFill>
                  <a:srgbClr val="FFFFFF"/>
                </a:solidFill>
              </a:defRPr>
            </a:lvl1pPr>
            <a:lvl2pPr marL="0" indent="457200">
              <a:spcBef>
                <a:spcPts val="900"/>
              </a:spcBef>
              <a:buSzTx/>
              <a:buFontTx/>
              <a:buNone/>
              <a:defRPr>
                <a:solidFill>
                  <a:srgbClr val="FFFFFF"/>
                </a:solidFill>
              </a:defRPr>
            </a:lvl2pPr>
            <a:lvl3pPr marL="0" indent="914400">
              <a:spcBef>
                <a:spcPts val="900"/>
              </a:spcBef>
              <a:buSzTx/>
              <a:buFontTx/>
              <a:buNone/>
              <a:defRPr>
                <a:solidFill>
                  <a:srgbClr val="FFFFFF"/>
                </a:solidFill>
              </a:defRPr>
            </a:lvl3pPr>
            <a:lvl4pPr marL="0" indent="1371600">
              <a:spcBef>
                <a:spcPts val="900"/>
              </a:spcBef>
              <a:buSzTx/>
              <a:buFontTx/>
              <a:buNone/>
              <a:defRPr>
                <a:solidFill>
                  <a:srgbClr val="FFFFFF"/>
                </a:solidFill>
              </a:defRPr>
            </a:lvl4pPr>
            <a:lvl5pPr marL="0" indent="1828800">
              <a:spcBef>
                <a:spcPts val="900"/>
              </a:spcBef>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4" name="Shape 314"/>
          <p:cNvSpPr>
            <a:spLocks noGrp="1"/>
          </p:cNvSpPr>
          <p:nvPr>
            <p:ph type="pic" sz="half" idx="14"/>
          </p:nvPr>
        </p:nvSpPr>
        <p:spPr>
          <a:xfrm>
            <a:off x="6266719" y="1524000"/>
            <a:ext cx="5312665" cy="3352800"/>
          </a:xfrm>
          <a:prstGeom prst="rect">
            <a:avLst/>
          </a:prstGeom>
        </p:spPr>
        <p:txBody>
          <a:bodyPr lIns="91439" tIns="45719" rIns="91439" bIns="45719">
            <a:noAutofit/>
          </a:bodyPr>
          <a:lstStyle/>
          <a:p>
            <a:endParaRPr/>
          </a:p>
        </p:txBody>
      </p:sp>
      <p:sp>
        <p:nvSpPr>
          <p:cNvPr id="315" name="Shape 315"/>
          <p:cNvSpPr>
            <a:spLocks noGrp="1"/>
          </p:cNvSpPr>
          <p:nvPr>
            <p:ph type="body" sz="quarter" idx="15"/>
          </p:nvPr>
        </p:nvSpPr>
        <p:spPr>
          <a:xfrm>
            <a:off x="6266719" y="4953000"/>
            <a:ext cx="5312665" cy="1143000"/>
          </a:xfrm>
          <a:prstGeom prst="rect">
            <a:avLst/>
          </a:prstGeom>
          <a:solidFill>
            <a:schemeClr val="accent5"/>
          </a:solidFill>
        </p:spPr>
        <p:txBody>
          <a:bodyPr lIns="91439" tIns="91439" rIns="91439" bIns="91439"/>
          <a:lstStyle/>
          <a:p>
            <a:pPr marL="0" indent="0">
              <a:spcBef>
                <a:spcPts val="900"/>
              </a:spcBef>
              <a:buSzTx/>
              <a:buFontTx/>
              <a:buNone/>
              <a:defRPr>
                <a:solidFill>
                  <a:srgbClr val="FFFFFF"/>
                </a:solidFill>
              </a:defRPr>
            </a:pPr>
            <a:endParaRPr/>
          </a:p>
        </p:txBody>
      </p:sp>
      <p:sp>
        <p:nvSpPr>
          <p:cNvPr id="316" name="Shape 3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hree Pictures with Captions">
    <p:spTree>
      <p:nvGrpSpPr>
        <p:cNvPr id="1" name=""/>
        <p:cNvGrpSpPr/>
        <p:nvPr/>
      </p:nvGrpSpPr>
      <p:grpSpPr>
        <a:xfrm>
          <a:off x="0" y="0"/>
          <a:ext cx="0" cy="0"/>
          <a:chOff x="0" y="0"/>
          <a:chExt cx="0" cy="0"/>
        </a:xfrm>
      </p:grpSpPr>
      <p:sp>
        <p:nvSpPr>
          <p:cNvPr id="323" name="Shape 323"/>
          <p:cNvSpPr>
            <a:spLocks noGrp="1"/>
          </p:cNvSpPr>
          <p:nvPr>
            <p:ph type="title"/>
          </p:nvPr>
        </p:nvSpPr>
        <p:spPr>
          <a:prstGeom prst="rect">
            <a:avLst/>
          </a:prstGeom>
        </p:spPr>
        <p:txBody>
          <a:bodyPr/>
          <a:lstStyle/>
          <a:p>
            <a:r>
              <a:t>Title Text</a:t>
            </a:r>
          </a:p>
        </p:txBody>
      </p:sp>
      <p:sp>
        <p:nvSpPr>
          <p:cNvPr id="324" name="Shape 324"/>
          <p:cNvSpPr>
            <a:spLocks noGrp="1"/>
          </p:cNvSpPr>
          <p:nvPr>
            <p:ph type="pic" sz="quarter" idx="13"/>
          </p:nvPr>
        </p:nvSpPr>
        <p:spPr>
          <a:xfrm>
            <a:off x="608012" y="1524000"/>
            <a:ext cx="3429001" cy="2667000"/>
          </a:xfrm>
          <a:prstGeom prst="rect">
            <a:avLst/>
          </a:prstGeom>
        </p:spPr>
        <p:txBody>
          <a:bodyPr lIns="91439" tIns="45719" rIns="91439" bIns="45719">
            <a:noAutofit/>
          </a:bodyPr>
          <a:lstStyle/>
          <a:p>
            <a:endParaRPr/>
          </a:p>
        </p:txBody>
      </p:sp>
      <p:sp>
        <p:nvSpPr>
          <p:cNvPr id="325" name="Shape 325"/>
          <p:cNvSpPr>
            <a:spLocks noGrp="1"/>
          </p:cNvSpPr>
          <p:nvPr>
            <p:ph type="body" sz="quarter" idx="1"/>
          </p:nvPr>
        </p:nvSpPr>
        <p:spPr>
          <a:xfrm>
            <a:off x="609439" y="4267200"/>
            <a:ext cx="3429001" cy="1828800"/>
          </a:xfrm>
          <a:prstGeom prst="rect">
            <a:avLst/>
          </a:prstGeom>
          <a:solidFill>
            <a:schemeClr val="accent1"/>
          </a:solidFill>
        </p:spPr>
        <p:txBody>
          <a:bodyPr lIns="91439" tIns="91439" rIns="91439" bIns="91439"/>
          <a:lstStyle>
            <a:lvl1pPr marL="0" indent="0">
              <a:spcBef>
                <a:spcPts val="900"/>
              </a:spcBef>
              <a:buSzTx/>
              <a:buFontTx/>
              <a:buNone/>
              <a:defRPr>
                <a:solidFill>
                  <a:srgbClr val="FFFFFF"/>
                </a:solidFill>
              </a:defRPr>
            </a:lvl1pPr>
            <a:lvl2pPr marL="0" indent="457200">
              <a:spcBef>
                <a:spcPts val="900"/>
              </a:spcBef>
              <a:buSzTx/>
              <a:buFontTx/>
              <a:buNone/>
              <a:defRPr>
                <a:solidFill>
                  <a:srgbClr val="FFFFFF"/>
                </a:solidFill>
              </a:defRPr>
            </a:lvl2pPr>
            <a:lvl3pPr marL="0" indent="914400">
              <a:spcBef>
                <a:spcPts val="900"/>
              </a:spcBef>
              <a:buSzTx/>
              <a:buFontTx/>
              <a:buNone/>
              <a:defRPr>
                <a:solidFill>
                  <a:srgbClr val="FFFFFF"/>
                </a:solidFill>
              </a:defRPr>
            </a:lvl3pPr>
            <a:lvl4pPr marL="0" indent="1371600">
              <a:spcBef>
                <a:spcPts val="900"/>
              </a:spcBef>
              <a:buSzTx/>
              <a:buFontTx/>
              <a:buNone/>
              <a:defRPr>
                <a:solidFill>
                  <a:srgbClr val="FFFFFF"/>
                </a:solidFill>
              </a:defRPr>
            </a:lvl4pPr>
            <a:lvl5pPr marL="0" indent="1828800">
              <a:spcBef>
                <a:spcPts val="900"/>
              </a:spcBef>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26" name="Shape 326"/>
          <p:cNvSpPr>
            <a:spLocks noGrp="1"/>
          </p:cNvSpPr>
          <p:nvPr>
            <p:ph type="pic" sz="quarter" idx="14"/>
          </p:nvPr>
        </p:nvSpPr>
        <p:spPr>
          <a:xfrm>
            <a:off x="4381500" y="1524000"/>
            <a:ext cx="3429000" cy="2667000"/>
          </a:xfrm>
          <a:prstGeom prst="rect">
            <a:avLst/>
          </a:prstGeom>
        </p:spPr>
        <p:txBody>
          <a:bodyPr lIns="91439" tIns="45719" rIns="91439" bIns="45719">
            <a:noAutofit/>
          </a:bodyPr>
          <a:lstStyle/>
          <a:p>
            <a:endParaRPr/>
          </a:p>
        </p:txBody>
      </p:sp>
      <p:sp>
        <p:nvSpPr>
          <p:cNvPr id="327" name="Shape 327"/>
          <p:cNvSpPr>
            <a:spLocks noGrp="1"/>
          </p:cNvSpPr>
          <p:nvPr>
            <p:ph type="body" sz="quarter" idx="15"/>
          </p:nvPr>
        </p:nvSpPr>
        <p:spPr>
          <a:xfrm>
            <a:off x="4381500" y="4267200"/>
            <a:ext cx="3429000" cy="1828800"/>
          </a:xfrm>
          <a:prstGeom prst="rect">
            <a:avLst/>
          </a:prstGeom>
          <a:solidFill>
            <a:schemeClr val="accent1"/>
          </a:solidFill>
        </p:spPr>
        <p:txBody>
          <a:bodyPr lIns="91439" tIns="91439" rIns="91439" bIns="91439"/>
          <a:lstStyle/>
          <a:p>
            <a:pPr marL="0" indent="0">
              <a:spcBef>
                <a:spcPts val="900"/>
              </a:spcBef>
              <a:buSzTx/>
              <a:buFontTx/>
              <a:buNone/>
              <a:defRPr>
                <a:solidFill>
                  <a:srgbClr val="FFFFFF"/>
                </a:solidFill>
              </a:defRPr>
            </a:pPr>
            <a:endParaRPr/>
          </a:p>
        </p:txBody>
      </p:sp>
      <p:sp>
        <p:nvSpPr>
          <p:cNvPr id="328" name="Shape 328"/>
          <p:cNvSpPr>
            <a:spLocks noGrp="1"/>
          </p:cNvSpPr>
          <p:nvPr>
            <p:ph type="pic" sz="quarter" idx="16"/>
          </p:nvPr>
        </p:nvSpPr>
        <p:spPr>
          <a:xfrm>
            <a:off x="8150383" y="1524000"/>
            <a:ext cx="3429001" cy="2667000"/>
          </a:xfrm>
          <a:prstGeom prst="rect">
            <a:avLst/>
          </a:prstGeom>
        </p:spPr>
        <p:txBody>
          <a:bodyPr lIns="91439" tIns="45719" rIns="91439" bIns="45719">
            <a:noAutofit/>
          </a:bodyPr>
          <a:lstStyle/>
          <a:p>
            <a:endParaRPr/>
          </a:p>
        </p:txBody>
      </p:sp>
      <p:sp>
        <p:nvSpPr>
          <p:cNvPr id="329" name="Shape 329"/>
          <p:cNvSpPr>
            <a:spLocks noGrp="1"/>
          </p:cNvSpPr>
          <p:nvPr>
            <p:ph type="body" sz="quarter" idx="17"/>
          </p:nvPr>
        </p:nvSpPr>
        <p:spPr>
          <a:xfrm>
            <a:off x="8150383" y="4267200"/>
            <a:ext cx="3429001" cy="1828800"/>
          </a:xfrm>
          <a:prstGeom prst="rect">
            <a:avLst/>
          </a:prstGeom>
          <a:solidFill>
            <a:schemeClr val="accent1"/>
          </a:solidFill>
        </p:spPr>
        <p:txBody>
          <a:bodyPr lIns="91439" tIns="91439" rIns="91439" bIns="91439"/>
          <a:lstStyle/>
          <a:p>
            <a:pPr marL="0" indent="0">
              <a:spcBef>
                <a:spcPts val="900"/>
              </a:spcBef>
              <a:buSzTx/>
              <a:buFontTx/>
              <a:buNone/>
              <a:defRPr>
                <a:solidFill>
                  <a:srgbClr val="FFFFFF"/>
                </a:solidFill>
              </a:defRPr>
            </a:pPr>
            <a:endParaRPr/>
          </a:p>
        </p:txBody>
      </p:sp>
      <p:sp>
        <p:nvSpPr>
          <p:cNvPr id="330" name="Shape 3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with Name">
    <p:spTree>
      <p:nvGrpSpPr>
        <p:cNvPr id="1" name=""/>
        <p:cNvGrpSpPr/>
        <p:nvPr/>
      </p:nvGrpSpPr>
      <p:grpSpPr>
        <a:xfrm>
          <a:off x="0" y="0"/>
          <a:ext cx="0" cy="0"/>
          <a:chOff x="0" y="0"/>
          <a:chExt cx="0" cy="0"/>
        </a:xfrm>
      </p:grpSpPr>
      <p:sp>
        <p:nvSpPr>
          <p:cNvPr id="41" name="Shape 41"/>
          <p:cNvSpPr>
            <a:spLocks noGrp="1"/>
          </p:cNvSpPr>
          <p:nvPr>
            <p:ph type="title"/>
          </p:nvPr>
        </p:nvSpPr>
        <p:spPr>
          <a:xfrm>
            <a:off x="609440" y="2667000"/>
            <a:ext cx="9141620" cy="2286000"/>
          </a:xfrm>
          <a:prstGeom prst="rect">
            <a:avLst/>
          </a:prstGeom>
        </p:spPr>
        <p:txBody>
          <a:bodyPr anchor="b"/>
          <a:lstStyle>
            <a:lvl1pPr>
              <a:lnSpc>
                <a:spcPct val="80000"/>
              </a:lnSpc>
              <a:defRPr sz="8000"/>
            </a:lvl1pPr>
          </a:lstStyle>
          <a:p>
            <a:r>
              <a:t>Title Text</a:t>
            </a:r>
          </a:p>
        </p:txBody>
      </p:sp>
      <p:sp>
        <p:nvSpPr>
          <p:cNvPr id="42" name="Shape 42"/>
          <p:cNvSpPr>
            <a:spLocks noGrp="1"/>
          </p:cNvSpPr>
          <p:nvPr>
            <p:ph type="body" sz="quarter" idx="1"/>
          </p:nvPr>
        </p:nvSpPr>
        <p:spPr>
          <a:xfrm>
            <a:off x="608012" y="4939693"/>
            <a:ext cx="9141620" cy="699108"/>
          </a:xfrm>
          <a:prstGeom prst="rect">
            <a:avLst/>
          </a:prstGeom>
        </p:spPr>
        <p:txBody>
          <a:bodyPr/>
          <a:lstStyle>
            <a:lvl1pPr marL="0" indent="0">
              <a:spcBef>
                <a:spcPts val="0"/>
              </a:spcBef>
              <a:buSzTx/>
              <a:buFontTx/>
              <a:buNone/>
              <a:defRPr sz="4400"/>
            </a:lvl1pPr>
            <a:lvl2pPr marL="0" indent="0">
              <a:spcBef>
                <a:spcPts val="0"/>
              </a:spcBef>
              <a:buSzTx/>
              <a:buFontTx/>
              <a:buNone/>
              <a:defRPr sz="4400"/>
            </a:lvl2pPr>
            <a:lvl3pPr marL="0" indent="0">
              <a:spcBef>
                <a:spcPts val="0"/>
              </a:spcBef>
              <a:buSzTx/>
              <a:buFontTx/>
              <a:buNone/>
              <a:defRPr sz="4400"/>
            </a:lvl3pPr>
            <a:lvl4pPr marL="0" indent="0">
              <a:spcBef>
                <a:spcPts val="0"/>
              </a:spcBef>
              <a:buSzTx/>
              <a:buFontTx/>
              <a:buNone/>
              <a:defRPr sz="4400"/>
            </a:lvl4pPr>
            <a:lvl5pPr marL="0" indent="0">
              <a:spcBef>
                <a:spcPts val="0"/>
              </a:spcBef>
              <a:buSzTx/>
              <a:buFontTx/>
              <a:buNone/>
              <a:defRPr sz="4400"/>
            </a:lvl5pPr>
          </a:lstStyle>
          <a:p>
            <a:r>
              <a:t>Body Level One</a:t>
            </a:r>
          </a:p>
          <a:p>
            <a:pPr lvl="1"/>
            <a:r>
              <a:t>Body Level Two</a:t>
            </a:r>
          </a:p>
          <a:p>
            <a:pPr lvl="2"/>
            <a:r>
              <a:t>Body Level Three</a:t>
            </a:r>
          </a:p>
          <a:p>
            <a:pPr lvl="3"/>
            <a:r>
              <a:t>Body Level Four</a:t>
            </a:r>
          </a:p>
          <a:p>
            <a:pPr lvl="4"/>
            <a:r>
              <a:t>Body Level Five</a:t>
            </a:r>
          </a:p>
        </p:txBody>
      </p:sp>
      <p:sp>
        <p:nvSpPr>
          <p:cNvPr id="43" name="Shape 43"/>
          <p:cNvSpPr>
            <a:spLocks noGrp="1"/>
          </p:cNvSpPr>
          <p:nvPr>
            <p:ph type="body" sz="quarter" idx="13"/>
          </p:nvPr>
        </p:nvSpPr>
        <p:spPr>
          <a:xfrm>
            <a:off x="608013" y="5791200"/>
            <a:ext cx="9141619" cy="457200"/>
          </a:xfrm>
          <a:prstGeom prst="rect">
            <a:avLst/>
          </a:prstGeom>
        </p:spPr>
        <p:txBody>
          <a:bodyPr/>
          <a:lstStyle/>
          <a:p>
            <a:pPr marL="0" indent="0">
              <a:spcBef>
                <a:spcPts val="0"/>
              </a:spcBef>
              <a:buSzTx/>
              <a:buFontTx/>
              <a:buNone/>
              <a:defRPr sz="2800"/>
            </a:pPr>
            <a:endParaRPr/>
          </a:p>
        </p:txBody>
      </p:sp>
      <p:sp>
        <p:nvSpPr>
          <p:cNvPr id="44" name="Shape 44"/>
          <p:cNvSpPr>
            <a:spLocks noGrp="1"/>
          </p:cNvSpPr>
          <p:nvPr>
            <p:ph type="body" sz="quarter" idx="14"/>
          </p:nvPr>
        </p:nvSpPr>
        <p:spPr>
          <a:xfrm>
            <a:off x="7935521" y="457200"/>
            <a:ext cx="3646878" cy="354114"/>
          </a:xfrm>
          <a:prstGeom prst="rect">
            <a:avLst/>
          </a:prstGeom>
        </p:spPr>
        <p:txBody>
          <a:bodyPr/>
          <a:lstStyle/>
          <a:p>
            <a:pPr marL="0" indent="0" algn="r">
              <a:spcBef>
                <a:spcPts val="0"/>
              </a:spcBef>
              <a:buSzTx/>
              <a:buFontTx/>
              <a:buNone/>
              <a:defRPr sz="2000">
                <a:solidFill>
                  <a:schemeClr val="accent5"/>
                </a:solidFill>
              </a:defRPr>
            </a:pPr>
            <a:endParaRPr/>
          </a:p>
        </p:txBody>
      </p:sp>
      <p:grpSp>
        <p:nvGrpSpPr>
          <p:cNvPr id="47" name="Group 47"/>
          <p:cNvGrpSpPr/>
          <p:nvPr/>
        </p:nvGrpSpPr>
        <p:grpSpPr>
          <a:xfrm>
            <a:off x="606422" y="456996"/>
            <a:ext cx="3027153" cy="1219405"/>
            <a:chOff x="0" y="0"/>
            <a:chExt cx="3027151" cy="1219403"/>
          </a:xfrm>
        </p:grpSpPr>
        <p:sp>
          <p:nvSpPr>
            <p:cNvPr id="45" name="Shape 45"/>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46" name="Shape 46"/>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8" name="Shape 48"/>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344" name="Shape 344"/>
          <p:cNvSpPr>
            <a:spLocks noGrp="1"/>
          </p:cNvSpPr>
          <p:nvPr>
            <p:ph type="title"/>
          </p:nvPr>
        </p:nvSpPr>
        <p:spPr>
          <a:xfrm>
            <a:off x="610393" y="2209800"/>
            <a:ext cx="8229601" cy="1905000"/>
          </a:xfrm>
          <a:prstGeom prst="rect">
            <a:avLst/>
          </a:prstGeom>
        </p:spPr>
        <p:txBody>
          <a:bodyPr anchor="b"/>
          <a:lstStyle>
            <a:lvl1pPr>
              <a:lnSpc>
                <a:spcPct val="80000"/>
              </a:lnSpc>
              <a:defRPr sz="6600"/>
            </a:lvl1pPr>
          </a:lstStyle>
          <a:p>
            <a:r>
              <a:t>Title Text</a:t>
            </a:r>
          </a:p>
        </p:txBody>
      </p:sp>
      <p:sp>
        <p:nvSpPr>
          <p:cNvPr id="345" name="Shape 345"/>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lvl1pPr>
            <a:lvl2pPr marL="0" indent="457200">
              <a:spcBef>
                <a:spcPts val="0"/>
              </a:spcBef>
              <a:buSzTx/>
              <a:buFontTx/>
              <a:buNone/>
              <a:defRPr sz="3200"/>
            </a:lvl2pPr>
            <a:lvl3pPr marL="0" indent="914400">
              <a:spcBef>
                <a:spcPts val="0"/>
              </a:spcBef>
              <a:buSzTx/>
              <a:buFontTx/>
              <a:buNone/>
              <a:defRPr sz="3200"/>
            </a:lvl3pPr>
            <a:lvl4pPr marL="0" indent="1371600">
              <a:spcBef>
                <a:spcPts val="0"/>
              </a:spcBef>
              <a:buSzTx/>
              <a:buFontTx/>
              <a:buNone/>
              <a:defRPr sz="3200"/>
            </a:lvl4pPr>
            <a:lvl5pPr marL="0" indent="182880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grpSp>
        <p:nvGrpSpPr>
          <p:cNvPr id="348" name="Group 348"/>
          <p:cNvGrpSpPr/>
          <p:nvPr/>
        </p:nvGrpSpPr>
        <p:grpSpPr>
          <a:xfrm>
            <a:off x="606422" y="456996"/>
            <a:ext cx="3027153" cy="1219405"/>
            <a:chOff x="0" y="0"/>
            <a:chExt cx="3027151" cy="1219403"/>
          </a:xfrm>
        </p:grpSpPr>
        <p:sp>
          <p:nvSpPr>
            <p:cNvPr id="346" name="Shape 346"/>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347" name="Shape 347"/>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49" name="Shape 349"/>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56" name="Shape 356"/>
          <p:cNvSpPr>
            <a:spLocks noGrp="1"/>
          </p:cNvSpPr>
          <p:nvPr>
            <p:ph type="title"/>
          </p:nvPr>
        </p:nvSpPr>
        <p:spPr>
          <a:prstGeom prst="rect">
            <a:avLst/>
          </a:prstGeom>
        </p:spPr>
        <p:txBody>
          <a:bodyPr/>
          <a:lstStyle/>
          <a:p>
            <a:r>
              <a:t>Title Text</a:t>
            </a:r>
          </a:p>
        </p:txBody>
      </p:sp>
      <p:sp>
        <p:nvSpPr>
          <p:cNvPr id="357" name="Shape 3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8" name="Shape 3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65" name="Shape 365"/>
          <p:cNvSpPr>
            <a:spLocks noGrp="1"/>
          </p:cNvSpPr>
          <p:nvPr>
            <p:ph type="title"/>
          </p:nvPr>
        </p:nvSpPr>
        <p:spPr>
          <a:xfrm>
            <a:off x="10363200" y="519235"/>
            <a:ext cx="1219198" cy="5576765"/>
          </a:xfrm>
          <a:prstGeom prst="rect">
            <a:avLst/>
          </a:prstGeom>
        </p:spPr>
        <p:txBody>
          <a:bodyPr/>
          <a:lstStyle/>
          <a:p>
            <a:r>
              <a:t>Title Text</a:t>
            </a:r>
          </a:p>
        </p:txBody>
      </p:sp>
      <p:sp>
        <p:nvSpPr>
          <p:cNvPr id="366" name="Shape 366"/>
          <p:cNvSpPr>
            <a:spLocks noGrp="1"/>
          </p:cNvSpPr>
          <p:nvPr>
            <p:ph type="body" idx="1"/>
          </p:nvPr>
        </p:nvSpPr>
        <p:spPr>
          <a:xfrm>
            <a:off x="609600" y="519235"/>
            <a:ext cx="9677400" cy="557676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1_Two Content, Subtitle and Headings">
    <p:spTree>
      <p:nvGrpSpPr>
        <p:cNvPr id="1" name=""/>
        <p:cNvGrpSpPr/>
        <p:nvPr/>
      </p:nvGrpSpPr>
      <p:grpSpPr>
        <a:xfrm>
          <a:off x="0" y="0"/>
          <a:ext cx="0" cy="0"/>
          <a:chOff x="0" y="0"/>
          <a:chExt cx="0" cy="0"/>
        </a:xfrm>
      </p:grpSpPr>
      <p:sp>
        <p:nvSpPr>
          <p:cNvPr id="374" name="Shape 3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le Slide with Name">
    <p:spTree>
      <p:nvGrpSpPr>
        <p:cNvPr id="1" name=""/>
        <p:cNvGrpSpPr/>
        <p:nvPr/>
      </p:nvGrpSpPr>
      <p:grpSpPr>
        <a:xfrm>
          <a:off x="0" y="0"/>
          <a:ext cx="0" cy="0"/>
          <a:chOff x="0" y="0"/>
          <a:chExt cx="0" cy="0"/>
        </a:xfrm>
      </p:grpSpPr>
      <p:sp>
        <p:nvSpPr>
          <p:cNvPr id="381" name="Shape 381"/>
          <p:cNvSpPr>
            <a:spLocks noGrp="1"/>
          </p:cNvSpPr>
          <p:nvPr>
            <p:ph type="title"/>
          </p:nvPr>
        </p:nvSpPr>
        <p:spPr>
          <a:xfrm>
            <a:off x="609439" y="2667000"/>
            <a:ext cx="9141622" cy="2286000"/>
          </a:xfrm>
          <a:prstGeom prst="rect">
            <a:avLst/>
          </a:prstGeom>
        </p:spPr>
        <p:txBody>
          <a:bodyPr anchor="b"/>
          <a:lstStyle>
            <a:lvl1pPr>
              <a:lnSpc>
                <a:spcPct val="80000"/>
              </a:lnSpc>
              <a:defRPr sz="8000"/>
            </a:lvl1pPr>
          </a:lstStyle>
          <a:p>
            <a:r>
              <a:t>Title Text</a:t>
            </a:r>
          </a:p>
        </p:txBody>
      </p:sp>
      <p:sp>
        <p:nvSpPr>
          <p:cNvPr id="382" name="Shape 382"/>
          <p:cNvSpPr>
            <a:spLocks noGrp="1"/>
          </p:cNvSpPr>
          <p:nvPr>
            <p:ph type="body" sz="quarter" idx="1"/>
          </p:nvPr>
        </p:nvSpPr>
        <p:spPr>
          <a:xfrm>
            <a:off x="608012" y="4939693"/>
            <a:ext cx="9141621" cy="699109"/>
          </a:xfrm>
          <a:prstGeom prst="rect">
            <a:avLst/>
          </a:prstGeom>
        </p:spPr>
        <p:txBody>
          <a:bodyPr/>
          <a:lstStyle>
            <a:lvl1pPr marL="0" indent="0">
              <a:spcBef>
                <a:spcPts val="0"/>
              </a:spcBef>
              <a:buSzTx/>
              <a:buFontTx/>
              <a:buNone/>
              <a:defRPr sz="4400"/>
            </a:lvl1pPr>
            <a:lvl2pPr marL="0" indent="0">
              <a:spcBef>
                <a:spcPts val="0"/>
              </a:spcBef>
              <a:buSzTx/>
              <a:buFontTx/>
              <a:buNone/>
              <a:defRPr sz="4400"/>
            </a:lvl2pPr>
            <a:lvl3pPr marL="0" indent="0">
              <a:spcBef>
                <a:spcPts val="0"/>
              </a:spcBef>
              <a:buSzTx/>
              <a:buFontTx/>
              <a:buNone/>
              <a:defRPr sz="4400"/>
            </a:lvl3pPr>
            <a:lvl4pPr marL="0" indent="0">
              <a:spcBef>
                <a:spcPts val="0"/>
              </a:spcBef>
              <a:buSzTx/>
              <a:buFontTx/>
              <a:buNone/>
              <a:defRPr sz="4400"/>
            </a:lvl4pPr>
            <a:lvl5pPr marL="0" indent="0">
              <a:spcBef>
                <a:spcPts val="0"/>
              </a:spcBef>
              <a:buSzTx/>
              <a:buFontTx/>
              <a:buNone/>
              <a:defRPr sz="4400"/>
            </a:lvl5pPr>
          </a:lstStyle>
          <a:p>
            <a:r>
              <a:t>Body Level One</a:t>
            </a:r>
          </a:p>
          <a:p>
            <a:pPr lvl="1"/>
            <a:r>
              <a:t>Body Level Two</a:t>
            </a:r>
          </a:p>
          <a:p>
            <a:pPr lvl="2"/>
            <a:r>
              <a:t>Body Level Three</a:t>
            </a:r>
          </a:p>
          <a:p>
            <a:pPr lvl="3"/>
            <a:r>
              <a:t>Body Level Four</a:t>
            </a:r>
          </a:p>
          <a:p>
            <a:pPr lvl="4"/>
            <a:r>
              <a:t>Body Level Five</a:t>
            </a:r>
          </a:p>
        </p:txBody>
      </p:sp>
      <p:sp>
        <p:nvSpPr>
          <p:cNvPr id="383" name="Shape 383"/>
          <p:cNvSpPr>
            <a:spLocks noGrp="1"/>
          </p:cNvSpPr>
          <p:nvPr>
            <p:ph type="body" sz="quarter" idx="13"/>
          </p:nvPr>
        </p:nvSpPr>
        <p:spPr>
          <a:xfrm>
            <a:off x="608013" y="5791200"/>
            <a:ext cx="9141619" cy="457200"/>
          </a:xfrm>
          <a:prstGeom prst="rect">
            <a:avLst/>
          </a:prstGeom>
        </p:spPr>
        <p:txBody>
          <a:bodyPr/>
          <a:lstStyle/>
          <a:p>
            <a:pPr marL="182879" indent="-182879"/>
            <a:endParaRPr/>
          </a:p>
        </p:txBody>
      </p:sp>
      <p:sp>
        <p:nvSpPr>
          <p:cNvPr id="384" name="Shape 384"/>
          <p:cNvSpPr>
            <a:spLocks noGrp="1"/>
          </p:cNvSpPr>
          <p:nvPr>
            <p:ph type="body" sz="quarter" idx="14"/>
          </p:nvPr>
        </p:nvSpPr>
        <p:spPr>
          <a:xfrm>
            <a:off x="7935521" y="457200"/>
            <a:ext cx="3646879" cy="354114"/>
          </a:xfrm>
          <a:prstGeom prst="rect">
            <a:avLst/>
          </a:prstGeom>
        </p:spPr>
        <p:txBody>
          <a:bodyPr/>
          <a:lstStyle/>
          <a:p>
            <a:pPr marL="182879" indent="-182879"/>
            <a:endParaRPr/>
          </a:p>
        </p:txBody>
      </p:sp>
      <p:sp>
        <p:nvSpPr>
          <p:cNvPr id="385" name="Shape 385"/>
          <p:cNvSpPr>
            <a:spLocks noGrp="1"/>
          </p:cNvSpPr>
          <p:nvPr>
            <p:ph type="sldNum" sz="quarter" idx="2"/>
          </p:nvPr>
        </p:nvSpPr>
        <p:spPr>
          <a:xfrm>
            <a:off x="8498879" y="6115051"/>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Slate Orange Frame Divider">
    <p:bg>
      <p:bgPr>
        <a:solidFill>
          <a:schemeClr val="accent1"/>
        </a:solidFill>
        <a:effectLst/>
      </p:bgPr>
    </p:bg>
    <p:spTree>
      <p:nvGrpSpPr>
        <p:cNvPr id="1" name=""/>
        <p:cNvGrpSpPr/>
        <p:nvPr/>
      </p:nvGrpSpPr>
      <p:grpSpPr>
        <a:xfrm>
          <a:off x="0" y="0"/>
          <a:ext cx="0" cy="0"/>
          <a:chOff x="0" y="0"/>
          <a:chExt cx="0" cy="0"/>
        </a:xfrm>
      </p:grpSpPr>
      <p:sp>
        <p:nvSpPr>
          <p:cNvPr id="392" name="Shape 392"/>
          <p:cNvSpPr>
            <a:spLocks noGrp="1"/>
          </p:cNvSpPr>
          <p:nvPr>
            <p:ph type="title"/>
          </p:nvPr>
        </p:nvSpPr>
        <p:spPr>
          <a:xfrm>
            <a:off x="608012" y="2571744"/>
            <a:ext cx="8228012" cy="576265"/>
          </a:xfrm>
          <a:prstGeom prst="rect">
            <a:avLst/>
          </a:prstGeom>
        </p:spPr>
        <p:txBody>
          <a:bodyPr/>
          <a:lstStyle>
            <a:lvl1pPr>
              <a:defRPr sz="4000">
                <a:solidFill>
                  <a:srgbClr val="FFFFFF"/>
                </a:solidFill>
              </a:defRPr>
            </a:lvl1pPr>
          </a:lstStyle>
          <a:p>
            <a:r>
              <a:t>Title Text</a:t>
            </a:r>
          </a:p>
        </p:txBody>
      </p:sp>
      <p:sp>
        <p:nvSpPr>
          <p:cNvPr id="393" name="Shape 393"/>
          <p:cNvSpPr>
            <a:spLocks noGrp="1"/>
          </p:cNvSpPr>
          <p:nvPr>
            <p:ph type="body" sz="quarter" idx="1"/>
          </p:nvPr>
        </p:nvSpPr>
        <p:spPr>
          <a:xfrm>
            <a:off x="608014" y="3149200"/>
            <a:ext cx="8228011" cy="533402"/>
          </a:xfrm>
          <a:prstGeom prst="rect">
            <a:avLst/>
          </a:prstGeom>
        </p:spPr>
        <p:txBody>
          <a:bodyPr/>
          <a:lstStyle>
            <a:lvl1pPr marL="0" indent="0">
              <a:spcBef>
                <a:spcPts val="0"/>
              </a:spcBef>
              <a:buSzTx/>
              <a:buFontTx/>
              <a:buNone/>
              <a:defRPr sz="3200">
                <a:solidFill>
                  <a:srgbClr val="FFFFFF"/>
                </a:solidFill>
              </a:defRPr>
            </a:lvl1pPr>
            <a:lvl2pPr marL="0" indent="0">
              <a:spcBef>
                <a:spcPts val="0"/>
              </a:spcBef>
              <a:buSzTx/>
              <a:buFontTx/>
              <a:buNone/>
              <a:defRPr sz="3200">
                <a:solidFill>
                  <a:srgbClr val="FFFFFF"/>
                </a:solidFill>
              </a:defRPr>
            </a:lvl2pPr>
            <a:lvl3pPr marL="0" indent="0">
              <a:spcBef>
                <a:spcPts val="0"/>
              </a:spcBef>
              <a:buSzTx/>
              <a:buFontTx/>
              <a:buNone/>
              <a:defRPr sz="3200">
                <a:solidFill>
                  <a:srgbClr val="FFFFFF"/>
                </a:solidFill>
              </a:defRPr>
            </a:lvl3pPr>
            <a:lvl4pPr marL="0" indent="0">
              <a:spcBef>
                <a:spcPts val="0"/>
              </a:spcBef>
              <a:buSzTx/>
              <a:buFontTx/>
              <a:buNone/>
              <a:defRPr sz="3200">
                <a:solidFill>
                  <a:srgbClr val="FFFFFF"/>
                </a:solidFill>
              </a:defRPr>
            </a:lvl4pPr>
            <a:lvl5pPr marL="0" indent="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96" name="Group 396"/>
          <p:cNvGrpSpPr/>
          <p:nvPr/>
        </p:nvGrpSpPr>
        <p:grpSpPr>
          <a:xfrm>
            <a:off x="610270" y="6248400"/>
            <a:ext cx="969474" cy="390528"/>
            <a:chOff x="0" y="-1"/>
            <a:chExt cx="969473" cy="390527"/>
          </a:xfrm>
        </p:grpSpPr>
        <p:sp>
          <p:nvSpPr>
            <p:cNvPr id="394" name="Shape 394"/>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395" name="Shape 395"/>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397" name="Shape 397"/>
          <p:cNvSpPr/>
          <p:nvPr/>
        </p:nvSpPr>
        <p:spPr>
          <a:xfrm>
            <a:off x="608012" y="462818"/>
            <a:ext cx="10986136" cy="1957370"/>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3"/>
          </a:solidFill>
          <a:ln w="12700">
            <a:miter lim="400000"/>
          </a:ln>
        </p:spPr>
        <p:txBody>
          <a:bodyPr lIns="45719" rIns="45719" anchor="ctr"/>
          <a:lstStyle/>
          <a:p>
            <a:pPr algn="ctr">
              <a:lnSpc>
                <a:spcPct val="90000"/>
              </a:lnSpc>
              <a:defRPr>
                <a:solidFill>
                  <a:srgbClr val="FFFFFF"/>
                </a:solidFill>
              </a:defRPr>
            </a:pPr>
            <a:endParaRPr/>
          </a:p>
        </p:txBody>
      </p:sp>
      <p:sp>
        <p:nvSpPr>
          <p:cNvPr id="398" name="Shape 398"/>
          <p:cNvSpPr>
            <a:spLocks noGrp="1"/>
          </p:cNvSpPr>
          <p:nvPr>
            <p:ph type="sldNum" sz="quarter" idx="2"/>
          </p:nvPr>
        </p:nvSpPr>
        <p:spPr>
          <a:xfrm>
            <a:off x="11343679" y="6421715"/>
            <a:ext cx="238722" cy="241301"/>
          </a:xfrm>
          <a:prstGeom prst="rect">
            <a:avLst/>
          </a:prstGeom>
        </p:spPr>
        <p:txBody>
          <a:bodyPr/>
          <a:lstStyle>
            <a:lvl1pPr>
              <a:defRPr>
                <a:solidFill>
                  <a:srgbClr val="FFFFFF"/>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405" name="Shape 405"/>
          <p:cNvSpPr>
            <a:spLocks noGrp="1"/>
          </p:cNvSpPr>
          <p:nvPr>
            <p:ph type="title"/>
          </p:nvPr>
        </p:nvSpPr>
        <p:spPr>
          <a:xfrm>
            <a:off x="303213" y="381000"/>
            <a:ext cx="9456737" cy="2286000"/>
          </a:xfrm>
          <a:prstGeom prst="rect">
            <a:avLst/>
          </a:prstGeom>
        </p:spPr>
        <p:txBody>
          <a:bodyPr/>
          <a:lstStyle>
            <a:lvl1pPr marL="328613" indent="-328613">
              <a:lnSpc>
                <a:spcPct val="80000"/>
              </a:lnSpc>
              <a:defRPr sz="6000"/>
            </a:lvl1pPr>
          </a:lstStyle>
          <a:p>
            <a:r>
              <a:t>Title Text</a:t>
            </a:r>
          </a:p>
        </p:txBody>
      </p:sp>
      <p:sp>
        <p:nvSpPr>
          <p:cNvPr id="406" name="Shape 406"/>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lvl1pPr>
            <a:lvl2pPr marL="0" indent="0">
              <a:spcBef>
                <a:spcPts val="0"/>
              </a:spcBef>
              <a:buSzTx/>
              <a:buFontTx/>
              <a:buNone/>
              <a:defRPr sz="2000"/>
            </a:lvl2pPr>
            <a:lvl3pPr marL="0" indent="0">
              <a:spcBef>
                <a:spcPts val="0"/>
              </a:spcBef>
              <a:buSzTx/>
              <a:buFontTx/>
              <a:buNone/>
              <a:defRPr sz="2000"/>
            </a:lvl3pPr>
            <a:lvl4pPr marL="0" indent="0">
              <a:spcBef>
                <a:spcPts val="0"/>
              </a:spcBef>
              <a:buSzTx/>
              <a:buFontTx/>
              <a:buNone/>
              <a:defRPr sz="2000"/>
            </a:lvl4pPr>
            <a:lvl5pPr marL="0" indent="0">
              <a:spcBef>
                <a:spcPts val="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grpSp>
        <p:nvGrpSpPr>
          <p:cNvPr id="409" name="Group 409"/>
          <p:cNvGrpSpPr/>
          <p:nvPr/>
        </p:nvGrpSpPr>
        <p:grpSpPr>
          <a:xfrm>
            <a:off x="610270" y="6248400"/>
            <a:ext cx="969474" cy="390528"/>
            <a:chOff x="0" y="-1"/>
            <a:chExt cx="969473" cy="390527"/>
          </a:xfrm>
        </p:grpSpPr>
        <p:sp>
          <p:nvSpPr>
            <p:cNvPr id="407" name="Shape 407"/>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endParaRPr/>
            </a:p>
          </p:txBody>
        </p:sp>
        <p:sp>
          <p:nvSpPr>
            <p:cNvPr id="408" name="Shape 408"/>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endParaRPr/>
            </a:p>
          </p:txBody>
        </p:sp>
      </p:grpSp>
      <p:sp>
        <p:nvSpPr>
          <p:cNvPr id="410" name="Shape 410"/>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17" name="Shape 417"/>
          <p:cNvSpPr>
            <a:spLocks noGrp="1"/>
          </p:cNvSpPr>
          <p:nvPr>
            <p:ph type="title"/>
          </p:nvPr>
        </p:nvSpPr>
        <p:spPr>
          <a:xfrm>
            <a:off x="609439" y="519235"/>
            <a:ext cx="10969946" cy="852366"/>
          </a:xfrm>
          <a:prstGeom prst="rect">
            <a:avLst/>
          </a:prstGeom>
        </p:spPr>
        <p:txBody>
          <a:bodyPr/>
          <a:lstStyle/>
          <a:p>
            <a:r>
              <a:t>Title Text</a:t>
            </a:r>
          </a:p>
        </p:txBody>
      </p:sp>
      <p:sp>
        <p:nvSpPr>
          <p:cNvPr id="418" name="Shape 418"/>
          <p:cNvSpPr>
            <a:spLocks noGrp="1"/>
          </p:cNvSpPr>
          <p:nvPr>
            <p:ph type="body" idx="1"/>
          </p:nvPr>
        </p:nvSpPr>
        <p:spPr>
          <a:prstGeom prst="rect">
            <a:avLst/>
          </a:prstGeom>
        </p:spPr>
        <p:txBody>
          <a:bodyPr/>
          <a:lstStyle>
            <a:lvl1pPr marL="182879" indent="-182879"/>
            <a:lvl2pPr indent="-205738"/>
            <a:lvl3pPr marL="587827" indent="-176348"/>
          </a:lstStyle>
          <a:p>
            <a:r>
              <a:t>Body Level One</a:t>
            </a:r>
          </a:p>
          <a:p>
            <a:pPr lvl="1"/>
            <a:r>
              <a:t>Body Level Two</a:t>
            </a:r>
          </a:p>
          <a:p>
            <a:pPr lvl="2"/>
            <a:r>
              <a:t>Body Level Three</a:t>
            </a:r>
          </a:p>
          <a:p>
            <a:pPr lvl="3"/>
            <a:r>
              <a:t>Body Level Four</a:t>
            </a:r>
          </a:p>
          <a:p>
            <a:pPr lvl="4"/>
            <a:r>
              <a:t>Body Level Five</a:t>
            </a:r>
          </a:p>
        </p:txBody>
      </p:sp>
      <p:sp>
        <p:nvSpPr>
          <p:cNvPr id="419" name="Shape 419"/>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426" name="Shape 426"/>
          <p:cNvSpPr>
            <a:spLocks noGrp="1"/>
          </p:cNvSpPr>
          <p:nvPr>
            <p:ph type="title"/>
          </p:nvPr>
        </p:nvSpPr>
        <p:spPr>
          <a:xfrm>
            <a:off x="609439" y="519235"/>
            <a:ext cx="10969946" cy="852366"/>
          </a:xfrm>
          <a:prstGeom prst="rect">
            <a:avLst/>
          </a:prstGeom>
        </p:spPr>
        <p:txBody>
          <a:bodyPr/>
          <a:lstStyle/>
          <a:p>
            <a:r>
              <a:t>Title Text</a:t>
            </a:r>
          </a:p>
        </p:txBody>
      </p:sp>
      <p:sp>
        <p:nvSpPr>
          <p:cNvPr id="427" name="Shape 427"/>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hank You">
    <p:spTree>
      <p:nvGrpSpPr>
        <p:cNvPr id="1" name=""/>
        <p:cNvGrpSpPr/>
        <p:nvPr/>
      </p:nvGrpSpPr>
      <p:grpSpPr>
        <a:xfrm>
          <a:off x="0" y="0"/>
          <a:ext cx="0" cy="0"/>
          <a:chOff x="0" y="0"/>
          <a:chExt cx="0" cy="0"/>
        </a:xfrm>
      </p:grpSpPr>
      <p:sp>
        <p:nvSpPr>
          <p:cNvPr id="434" name="Shape 434"/>
          <p:cNvSpPr>
            <a:spLocks noGrp="1"/>
          </p:cNvSpPr>
          <p:nvPr>
            <p:ph type="title"/>
          </p:nvPr>
        </p:nvSpPr>
        <p:spPr>
          <a:xfrm>
            <a:off x="609439" y="2667000"/>
            <a:ext cx="9141622" cy="2286000"/>
          </a:xfrm>
          <a:prstGeom prst="rect">
            <a:avLst/>
          </a:prstGeom>
        </p:spPr>
        <p:txBody>
          <a:bodyPr anchor="b"/>
          <a:lstStyle>
            <a:lvl1pPr>
              <a:lnSpc>
                <a:spcPct val="80000"/>
              </a:lnSpc>
              <a:defRPr sz="8000"/>
            </a:lvl1pPr>
          </a:lstStyle>
          <a:p>
            <a:r>
              <a:t>Title Text</a:t>
            </a:r>
          </a:p>
        </p:txBody>
      </p:sp>
      <p:sp>
        <p:nvSpPr>
          <p:cNvPr id="435" name="Shape 435"/>
          <p:cNvSpPr>
            <a:spLocks noGrp="1"/>
          </p:cNvSpPr>
          <p:nvPr>
            <p:ph type="body" sz="quarter" idx="1"/>
          </p:nvPr>
        </p:nvSpPr>
        <p:spPr>
          <a:xfrm>
            <a:off x="608012" y="5015893"/>
            <a:ext cx="9141621" cy="1080109"/>
          </a:xfrm>
          <a:prstGeom prst="rect">
            <a:avLst/>
          </a:prstGeom>
        </p:spPr>
        <p:txBody>
          <a:bodyPr/>
          <a:lstStyle>
            <a:lvl1pPr marL="0" indent="0">
              <a:spcBef>
                <a:spcPts val="0"/>
              </a:spcBef>
              <a:buSzTx/>
              <a:buFontTx/>
              <a:buNone/>
              <a:defRPr sz="3200"/>
            </a:lvl1pPr>
            <a:lvl2pPr marL="0" indent="0">
              <a:spcBef>
                <a:spcPts val="0"/>
              </a:spcBef>
              <a:buSzTx/>
              <a:buFontTx/>
              <a:buNone/>
              <a:defRPr sz="3200"/>
            </a:lvl2pPr>
            <a:lvl3pPr marL="0" indent="0">
              <a:spcBef>
                <a:spcPts val="0"/>
              </a:spcBef>
              <a:buSzTx/>
              <a:buFontTx/>
              <a:buNone/>
              <a:defRPr sz="3200"/>
            </a:lvl3pPr>
            <a:lvl4pPr marL="0" indent="0">
              <a:spcBef>
                <a:spcPts val="0"/>
              </a:spcBef>
              <a:buSzTx/>
              <a:buFontTx/>
              <a:buNone/>
              <a:defRPr sz="3200"/>
            </a:lvl4pPr>
            <a:lvl5pPr marL="0" indent="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grpSp>
        <p:nvGrpSpPr>
          <p:cNvPr id="438" name="Group 438"/>
          <p:cNvGrpSpPr/>
          <p:nvPr/>
        </p:nvGrpSpPr>
        <p:grpSpPr>
          <a:xfrm>
            <a:off x="606421" y="456994"/>
            <a:ext cx="3027156" cy="1219409"/>
            <a:chOff x="0" y="-1"/>
            <a:chExt cx="3027154" cy="1219407"/>
          </a:xfrm>
        </p:grpSpPr>
        <p:sp>
          <p:nvSpPr>
            <p:cNvPr id="436" name="Shape 436"/>
            <p:cNvSpPr/>
            <p:nvPr/>
          </p:nvSpPr>
          <p:spPr>
            <a:xfrm>
              <a:off x="0" y="-2"/>
              <a:ext cx="1036710" cy="287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437" name="Shape 437"/>
            <p:cNvSpPr/>
            <p:nvPr/>
          </p:nvSpPr>
          <p:spPr>
            <a:xfrm>
              <a:off x="-1" y="474925"/>
              <a:ext cx="3027156" cy="744482"/>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39" name="Shape 439"/>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55" name="Shape 55"/>
          <p:cNvSpPr>
            <a:spLocks noGrp="1"/>
          </p:cNvSpPr>
          <p:nvPr>
            <p:ph type="title"/>
          </p:nvPr>
        </p:nvSpPr>
        <p:spPr>
          <a:xfrm>
            <a:off x="609600" y="609600"/>
            <a:ext cx="8228011" cy="1936016"/>
          </a:xfrm>
          <a:prstGeom prst="rect">
            <a:avLst/>
          </a:prstGeom>
        </p:spPr>
        <p:txBody>
          <a:bodyPr/>
          <a:lstStyle>
            <a:lvl1pPr>
              <a:lnSpc>
                <a:spcPct val="80000"/>
              </a:lnSpc>
              <a:defRPr sz="7200"/>
            </a:lvl1pPr>
          </a:lstStyle>
          <a:p>
            <a:r>
              <a:t>Title Text</a:t>
            </a:r>
          </a:p>
        </p:txBody>
      </p:sp>
      <p:sp>
        <p:nvSpPr>
          <p:cNvPr id="56" name="Shape 56"/>
          <p:cNvSpPr>
            <a:spLocks noGrp="1"/>
          </p:cNvSpPr>
          <p:nvPr>
            <p:ph type="body" sz="quarter" idx="1"/>
          </p:nvPr>
        </p:nvSpPr>
        <p:spPr>
          <a:xfrm>
            <a:off x="609601" y="2545615"/>
            <a:ext cx="8228011" cy="608427"/>
          </a:xfrm>
          <a:prstGeom prst="rect">
            <a:avLst/>
          </a:prstGeom>
        </p:spPr>
        <p:txBody>
          <a:bodyPr/>
          <a:lstStyle>
            <a:lvl1pPr marL="0" indent="0">
              <a:spcBef>
                <a:spcPts val="600"/>
              </a:spcBef>
              <a:buSzTx/>
              <a:buFontTx/>
              <a:buNone/>
            </a:lvl1pPr>
            <a:lvl2pPr marL="0" indent="457200">
              <a:spcBef>
                <a:spcPts val="600"/>
              </a:spcBef>
              <a:buSzTx/>
              <a:buFontTx/>
              <a:buNone/>
            </a:lvl2pPr>
            <a:lvl3pPr marL="0" indent="914400">
              <a:spcBef>
                <a:spcPts val="600"/>
              </a:spcBef>
              <a:buSzTx/>
              <a:buFontTx/>
              <a:buNone/>
            </a:lvl3pPr>
            <a:lvl4pPr marL="0" indent="1371600">
              <a:spcBef>
                <a:spcPts val="600"/>
              </a:spcBef>
              <a:buSzTx/>
              <a:buFontTx/>
              <a:buNone/>
            </a:lvl4pPr>
            <a:lvl5pPr marL="0" indent="1828800">
              <a:spcBef>
                <a:spcPts val="600"/>
              </a:spcBef>
              <a:buSzTx/>
              <a:buFontTx/>
              <a:buNone/>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wo Content, Subtitle and Headings">
    <p:spTree>
      <p:nvGrpSpPr>
        <p:cNvPr id="1" name=""/>
        <p:cNvGrpSpPr/>
        <p:nvPr/>
      </p:nvGrpSpPr>
      <p:grpSpPr>
        <a:xfrm>
          <a:off x="0" y="0"/>
          <a:ext cx="0" cy="0"/>
          <a:chOff x="0" y="0"/>
          <a:chExt cx="0" cy="0"/>
        </a:xfrm>
      </p:grpSpPr>
      <p:sp>
        <p:nvSpPr>
          <p:cNvPr id="446" name="Shape 446"/>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1_Title Slide with Name">
    <p:spTree>
      <p:nvGrpSpPr>
        <p:cNvPr id="1" name=""/>
        <p:cNvGrpSpPr/>
        <p:nvPr/>
      </p:nvGrpSpPr>
      <p:grpSpPr>
        <a:xfrm>
          <a:off x="0" y="0"/>
          <a:ext cx="0" cy="0"/>
          <a:chOff x="0" y="0"/>
          <a:chExt cx="0" cy="0"/>
        </a:xfrm>
      </p:grpSpPr>
      <p:sp>
        <p:nvSpPr>
          <p:cNvPr id="453" name="Shape 453"/>
          <p:cNvSpPr>
            <a:spLocks noGrp="1"/>
          </p:cNvSpPr>
          <p:nvPr>
            <p:ph type="title"/>
          </p:nvPr>
        </p:nvSpPr>
        <p:spPr>
          <a:xfrm>
            <a:off x="609439" y="2667000"/>
            <a:ext cx="9141622" cy="2286000"/>
          </a:xfrm>
          <a:prstGeom prst="rect">
            <a:avLst/>
          </a:prstGeom>
        </p:spPr>
        <p:txBody>
          <a:bodyPr anchor="b"/>
          <a:lstStyle>
            <a:lvl1pPr>
              <a:lnSpc>
                <a:spcPct val="80000"/>
              </a:lnSpc>
              <a:defRPr sz="8000"/>
            </a:lvl1pPr>
          </a:lstStyle>
          <a:p>
            <a:r>
              <a:t>Title Text</a:t>
            </a:r>
          </a:p>
        </p:txBody>
      </p:sp>
      <p:sp>
        <p:nvSpPr>
          <p:cNvPr id="454" name="Shape 454"/>
          <p:cNvSpPr>
            <a:spLocks noGrp="1"/>
          </p:cNvSpPr>
          <p:nvPr>
            <p:ph type="body" sz="quarter" idx="1"/>
          </p:nvPr>
        </p:nvSpPr>
        <p:spPr>
          <a:xfrm>
            <a:off x="608012" y="4939693"/>
            <a:ext cx="9141621" cy="699109"/>
          </a:xfrm>
          <a:prstGeom prst="rect">
            <a:avLst/>
          </a:prstGeom>
        </p:spPr>
        <p:txBody>
          <a:bodyPr/>
          <a:lstStyle>
            <a:lvl1pPr marL="0" indent="0">
              <a:spcBef>
                <a:spcPts val="0"/>
              </a:spcBef>
              <a:buSzTx/>
              <a:buFontTx/>
              <a:buNone/>
              <a:defRPr sz="4400"/>
            </a:lvl1pPr>
            <a:lvl2pPr marL="0" indent="0">
              <a:spcBef>
                <a:spcPts val="0"/>
              </a:spcBef>
              <a:buSzTx/>
              <a:buFontTx/>
              <a:buNone/>
              <a:defRPr sz="4400"/>
            </a:lvl2pPr>
            <a:lvl3pPr marL="0" indent="0">
              <a:spcBef>
                <a:spcPts val="0"/>
              </a:spcBef>
              <a:buSzTx/>
              <a:buFontTx/>
              <a:buNone/>
              <a:defRPr sz="4400"/>
            </a:lvl3pPr>
            <a:lvl4pPr marL="0" indent="0">
              <a:spcBef>
                <a:spcPts val="0"/>
              </a:spcBef>
              <a:buSzTx/>
              <a:buFontTx/>
              <a:buNone/>
              <a:defRPr sz="4400"/>
            </a:lvl4pPr>
            <a:lvl5pPr marL="0" indent="0">
              <a:spcBef>
                <a:spcPts val="0"/>
              </a:spcBef>
              <a:buSzTx/>
              <a:buFontTx/>
              <a:buNone/>
              <a:defRPr sz="4400"/>
            </a:lvl5pPr>
          </a:lstStyle>
          <a:p>
            <a:r>
              <a:t>Body Level One</a:t>
            </a:r>
          </a:p>
          <a:p>
            <a:pPr lvl="1"/>
            <a:r>
              <a:t>Body Level Two</a:t>
            </a:r>
          </a:p>
          <a:p>
            <a:pPr lvl="2"/>
            <a:r>
              <a:t>Body Level Three</a:t>
            </a:r>
          </a:p>
          <a:p>
            <a:pPr lvl="3"/>
            <a:r>
              <a:t>Body Level Four</a:t>
            </a:r>
          </a:p>
          <a:p>
            <a:pPr lvl="4"/>
            <a:r>
              <a:t>Body Level Five</a:t>
            </a:r>
          </a:p>
        </p:txBody>
      </p:sp>
      <p:sp>
        <p:nvSpPr>
          <p:cNvPr id="455" name="Shape 455"/>
          <p:cNvSpPr>
            <a:spLocks noGrp="1"/>
          </p:cNvSpPr>
          <p:nvPr>
            <p:ph type="body" sz="quarter" idx="13"/>
          </p:nvPr>
        </p:nvSpPr>
        <p:spPr>
          <a:xfrm>
            <a:off x="608013" y="5791200"/>
            <a:ext cx="9141619" cy="457200"/>
          </a:xfrm>
          <a:prstGeom prst="rect">
            <a:avLst/>
          </a:prstGeom>
        </p:spPr>
        <p:txBody>
          <a:bodyPr/>
          <a:lstStyle/>
          <a:p>
            <a:pPr marL="182879" indent="-182879"/>
            <a:endParaRPr/>
          </a:p>
        </p:txBody>
      </p:sp>
      <p:sp>
        <p:nvSpPr>
          <p:cNvPr id="456" name="Shape 456"/>
          <p:cNvSpPr>
            <a:spLocks noGrp="1"/>
          </p:cNvSpPr>
          <p:nvPr>
            <p:ph type="body" sz="quarter" idx="14"/>
          </p:nvPr>
        </p:nvSpPr>
        <p:spPr>
          <a:xfrm>
            <a:off x="7935521" y="457200"/>
            <a:ext cx="3646879" cy="354114"/>
          </a:xfrm>
          <a:prstGeom prst="rect">
            <a:avLst/>
          </a:prstGeom>
        </p:spPr>
        <p:txBody>
          <a:bodyPr/>
          <a:lstStyle/>
          <a:p>
            <a:pPr marL="182879" indent="-182879"/>
            <a:endParaRPr/>
          </a:p>
        </p:txBody>
      </p:sp>
      <p:sp>
        <p:nvSpPr>
          <p:cNvPr id="457" name="Shape 457"/>
          <p:cNvSpPr/>
          <p:nvPr/>
        </p:nvSpPr>
        <p:spPr>
          <a:xfrm>
            <a:off x="606423" y="456997"/>
            <a:ext cx="1036710"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a:miter lim="400000"/>
          </a:ln>
        </p:spPr>
        <p:txBody>
          <a:bodyPr lIns="45719" rIns="45719"/>
          <a:lstStyle/>
          <a:p>
            <a:endParaRPr/>
          </a:p>
        </p:txBody>
      </p:sp>
      <p:sp>
        <p:nvSpPr>
          <p:cNvPr id="458" name="Shape 458"/>
          <p:cNvSpPr/>
          <p:nvPr/>
        </p:nvSpPr>
        <p:spPr>
          <a:xfrm>
            <a:off x="606421" y="931921"/>
            <a:ext cx="3027154"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a:miter lim="400000"/>
          </a:ln>
        </p:spPr>
        <p:txBody>
          <a:bodyPr lIns="45719" rIns="45719"/>
          <a:lstStyle/>
          <a:p>
            <a:endParaRPr/>
          </a:p>
        </p:txBody>
      </p:sp>
      <p:sp>
        <p:nvSpPr>
          <p:cNvPr id="459" name="Shape 459"/>
          <p:cNvSpPr>
            <a:spLocks noGrp="1"/>
          </p:cNvSpPr>
          <p:nvPr>
            <p:ph type="sldNum" sz="quarter" idx="2"/>
          </p:nvPr>
        </p:nvSpPr>
        <p:spPr>
          <a:xfrm>
            <a:off x="8498879" y="6115051"/>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1_Slate Orange Frame Divider">
    <p:bg>
      <p:bgPr>
        <a:solidFill>
          <a:schemeClr val="accent1"/>
        </a:solidFill>
        <a:effectLst/>
      </p:bgPr>
    </p:bg>
    <p:spTree>
      <p:nvGrpSpPr>
        <p:cNvPr id="1" name=""/>
        <p:cNvGrpSpPr/>
        <p:nvPr/>
      </p:nvGrpSpPr>
      <p:grpSpPr>
        <a:xfrm>
          <a:off x="0" y="0"/>
          <a:ext cx="0" cy="0"/>
          <a:chOff x="0" y="0"/>
          <a:chExt cx="0" cy="0"/>
        </a:xfrm>
      </p:grpSpPr>
      <p:sp>
        <p:nvSpPr>
          <p:cNvPr id="466" name="Shape 466"/>
          <p:cNvSpPr>
            <a:spLocks noGrp="1"/>
          </p:cNvSpPr>
          <p:nvPr>
            <p:ph type="title"/>
          </p:nvPr>
        </p:nvSpPr>
        <p:spPr>
          <a:xfrm>
            <a:off x="608012" y="2571744"/>
            <a:ext cx="8228012" cy="576265"/>
          </a:xfrm>
          <a:prstGeom prst="rect">
            <a:avLst/>
          </a:prstGeom>
        </p:spPr>
        <p:txBody>
          <a:bodyPr/>
          <a:lstStyle>
            <a:lvl1pPr>
              <a:defRPr sz="4000">
                <a:solidFill>
                  <a:srgbClr val="FFFFFF"/>
                </a:solidFill>
              </a:defRPr>
            </a:lvl1pPr>
          </a:lstStyle>
          <a:p>
            <a:r>
              <a:t>Title Text</a:t>
            </a:r>
          </a:p>
        </p:txBody>
      </p:sp>
      <p:sp>
        <p:nvSpPr>
          <p:cNvPr id="467" name="Shape 467"/>
          <p:cNvSpPr>
            <a:spLocks noGrp="1"/>
          </p:cNvSpPr>
          <p:nvPr>
            <p:ph type="body" sz="quarter" idx="1"/>
          </p:nvPr>
        </p:nvSpPr>
        <p:spPr>
          <a:xfrm>
            <a:off x="608014" y="3149200"/>
            <a:ext cx="8228011" cy="533402"/>
          </a:xfrm>
          <a:prstGeom prst="rect">
            <a:avLst/>
          </a:prstGeom>
        </p:spPr>
        <p:txBody>
          <a:bodyPr/>
          <a:lstStyle>
            <a:lvl1pPr marL="0" indent="0">
              <a:spcBef>
                <a:spcPts val="0"/>
              </a:spcBef>
              <a:buSzTx/>
              <a:buFontTx/>
              <a:buNone/>
              <a:defRPr sz="3200">
                <a:solidFill>
                  <a:srgbClr val="FFFFFF"/>
                </a:solidFill>
              </a:defRPr>
            </a:lvl1pPr>
            <a:lvl2pPr marL="0" indent="0">
              <a:spcBef>
                <a:spcPts val="0"/>
              </a:spcBef>
              <a:buSzTx/>
              <a:buFontTx/>
              <a:buNone/>
              <a:defRPr sz="3200">
                <a:solidFill>
                  <a:srgbClr val="FFFFFF"/>
                </a:solidFill>
              </a:defRPr>
            </a:lvl2pPr>
            <a:lvl3pPr marL="0" indent="0">
              <a:spcBef>
                <a:spcPts val="0"/>
              </a:spcBef>
              <a:buSzTx/>
              <a:buFontTx/>
              <a:buNone/>
              <a:defRPr sz="3200">
                <a:solidFill>
                  <a:srgbClr val="FFFFFF"/>
                </a:solidFill>
              </a:defRPr>
            </a:lvl3pPr>
            <a:lvl4pPr marL="0" indent="0">
              <a:spcBef>
                <a:spcPts val="0"/>
              </a:spcBef>
              <a:buSzTx/>
              <a:buFontTx/>
              <a:buNone/>
              <a:defRPr sz="3200">
                <a:solidFill>
                  <a:srgbClr val="FFFFFF"/>
                </a:solidFill>
              </a:defRPr>
            </a:lvl4pPr>
            <a:lvl5pPr marL="0" indent="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470" name="Group 470"/>
          <p:cNvGrpSpPr/>
          <p:nvPr/>
        </p:nvGrpSpPr>
        <p:grpSpPr>
          <a:xfrm>
            <a:off x="610270" y="6248400"/>
            <a:ext cx="969474" cy="390528"/>
            <a:chOff x="0" y="-1"/>
            <a:chExt cx="969473" cy="390527"/>
          </a:xfrm>
        </p:grpSpPr>
        <p:sp>
          <p:nvSpPr>
            <p:cNvPr id="468" name="Shape 468"/>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469" name="Shape 469"/>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471" name="Shape 471"/>
          <p:cNvSpPr/>
          <p:nvPr/>
        </p:nvSpPr>
        <p:spPr>
          <a:xfrm>
            <a:off x="608012" y="462818"/>
            <a:ext cx="10986136" cy="1957370"/>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3"/>
          </a:solidFill>
          <a:ln w="12700">
            <a:miter lim="400000"/>
          </a:ln>
        </p:spPr>
        <p:txBody>
          <a:bodyPr lIns="45719" rIns="45719" anchor="ctr"/>
          <a:lstStyle/>
          <a:p>
            <a:pPr algn="ctr">
              <a:lnSpc>
                <a:spcPct val="90000"/>
              </a:lnSpc>
              <a:defRPr>
                <a:solidFill>
                  <a:srgbClr val="FFFFFF"/>
                </a:solidFill>
              </a:defRPr>
            </a:pPr>
            <a:endParaRPr/>
          </a:p>
        </p:txBody>
      </p:sp>
      <p:sp>
        <p:nvSpPr>
          <p:cNvPr id="472" name="Shape 472"/>
          <p:cNvSpPr>
            <a:spLocks noGrp="1"/>
          </p:cNvSpPr>
          <p:nvPr>
            <p:ph type="sldNum" sz="quarter" idx="2"/>
          </p:nvPr>
        </p:nvSpPr>
        <p:spPr>
          <a:xfrm>
            <a:off x="11343679" y="6421715"/>
            <a:ext cx="238722" cy="241301"/>
          </a:xfrm>
          <a:prstGeom prst="rect">
            <a:avLst/>
          </a:prstGeom>
        </p:spPr>
        <p:txBody>
          <a:bodyPr/>
          <a:lstStyle>
            <a:lvl1pPr>
              <a:defRPr>
                <a:solidFill>
                  <a:srgbClr val="FFFFFF"/>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1_Quote">
    <p:spTree>
      <p:nvGrpSpPr>
        <p:cNvPr id="1" name=""/>
        <p:cNvGrpSpPr/>
        <p:nvPr/>
      </p:nvGrpSpPr>
      <p:grpSpPr>
        <a:xfrm>
          <a:off x="0" y="0"/>
          <a:ext cx="0" cy="0"/>
          <a:chOff x="0" y="0"/>
          <a:chExt cx="0" cy="0"/>
        </a:xfrm>
      </p:grpSpPr>
      <p:sp>
        <p:nvSpPr>
          <p:cNvPr id="479" name="Shape 479"/>
          <p:cNvSpPr>
            <a:spLocks noGrp="1"/>
          </p:cNvSpPr>
          <p:nvPr>
            <p:ph type="title"/>
          </p:nvPr>
        </p:nvSpPr>
        <p:spPr>
          <a:xfrm>
            <a:off x="303213" y="381000"/>
            <a:ext cx="9456737" cy="2286000"/>
          </a:xfrm>
          <a:prstGeom prst="rect">
            <a:avLst/>
          </a:prstGeom>
        </p:spPr>
        <p:txBody>
          <a:bodyPr/>
          <a:lstStyle>
            <a:lvl1pPr marL="328613" indent="-328613">
              <a:lnSpc>
                <a:spcPct val="80000"/>
              </a:lnSpc>
              <a:defRPr sz="6000"/>
            </a:lvl1pPr>
          </a:lstStyle>
          <a:p>
            <a:r>
              <a:t>Title Text</a:t>
            </a:r>
          </a:p>
        </p:txBody>
      </p:sp>
      <p:sp>
        <p:nvSpPr>
          <p:cNvPr id="480" name="Shape 480"/>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lvl1pPr>
            <a:lvl2pPr marL="0" indent="0">
              <a:spcBef>
                <a:spcPts val="0"/>
              </a:spcBef>
              <a:buSzTx/>
              <a:buFontTx/>
              <a:buNone/>
              <a:defRPr sz="2000"/>
            </a:lvl2pPr>
            <a:lvl3pPr marL="0" indent="0">
              <a:spcBef>
                <a:spcPts val="0"/>
              </a:spcBef>
              <a:buSzTx/>
              <a:buFontTx/>
              <a:buNone/>
              <a:defRPr sz="2000"/>
            </a:lvl3pPr>
            <a:lvl4pPr marL="0" indent="0">
              <a:spcBef>
                <a:spcPts val="0"/>
              </a:spcBef>
              <a:buSzTx/>
              <a:buFontTx/>
              <a:buNone/>
              <a:defRPr sz="2000"/>
            </a:lvl4pPr>
            <a:lvl5pPr marL="0" indent="0">
              <a:spcBef>
                <a:spcPts val="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481" name="Shape 481"/>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1_Slate Quote">
    <p:bg>
      <p:bgPr>
        <a:solidFill>
          <a:schemeClr val="accent1"/>
        </a:solidFill>
        <a:effectLst/>
      </p:bgPr>
    </p:bg>
    <p:spTree>
      <p:nvGrpSpPr>
        <p:cNvPr id="1" name=""/>
        <p:cNvGrpSpPr/>
        <p:nvPr/>
      </p:nvGrpSpPr>
      <p:grpSpPr>
        <a:xfrm>
          <a:off x="0" y="0"/>
          <a:ext cx="0" cy="0"/>
          <a:chOff x="0" y="0"/>
          <a:chExt cx="0" cy="0"/>
        </a:xfrm>
      </p:grpSpPr>
      <p:sp>
        <p:nvSpPr>
          <p:cNvPr id="488" name="Shape 488"/>
          <p:cNvSpPr>
            <a:spLocks noGrp="1"/>
          </p:cNvSpPr>
          <p:nvPr>
            <p:ph type="title"/>
          </p:nvPr>
        </p:nvSpPr>
        <p:spPr>
          <a:xfrm>
            <a:off x="303213" y="381000"/>
            <a:ext cx="9456737" cy="2286000"/>
          </a:xfrm>
          <a:prstGeom prst="rect">
            <a:avLst/>
          </a:prstGeom>
        </p:spPr>
        <p:txBody>
          <a:bodyPr/>
          <a:lstStyle>
            <a:lvl1pPr marL="329184" indent="-329184">
              <a:lnSpc>
                <a:spcPct val="80000"/>
              </a:lnSpc>
              <a:defRPr sz="6000">
                <a:solidFill>
                  <a:srgbClr val="FFFFFF"/>
                </a:solidFill>
              </a:defRPr>
            </a:lvl1pPr>
          </a:lstStyle>
          <a:p>
            <a:r>
              <a:t>Title Text</a:t>
            </a:r>
          </a:p>
        </p:txBody>
      </p:sp>
      <p:sp>
        <p:nvSpPr>
          <p:cNvPr id="489" name="Shape 489"/>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solidFill>
                  <a:srgbClr val="FFFFFF"/>
                </a:solidFill>
              </a:defRPr>
            </a:lvl1pPr>
            <a:lvl2pPr marL="0" indent="0">
              <a:spcBef>
                <a:spcPts val="0"/>
              </a:spcBef>
              <a:buSzTx/>
              <a:buFontTx/>
              <a:buNone/>
              <a:defRPr sz="2000">
                <a:solidFill>
                  <a:srgbClr val="FFFFFF"/>
                </a:solidFill>
              </a:defRPr>
            </a:lvl2pPr>
            <a:lvl3pPr marL="0" indent="0">
              <a:spcBef>
                <a:spcPts val="0"/>
              </a:spcBef>
              <a:buSzTx/>
              <a:buFontTx/>
              <a:buNone/>
              <a:defRPr sz="2000">
                <a:solidFill>
                  <a:srgbClr val="FFFFFF"/>
                </a:solidFill>
              </a:defRPr>
            </a:lvl3pPr>
            <a:lvl4pPr marL="0" indent="0">
              <a:spcBef>
                <a:spcPts val="0"/>
              </a:spcBef>
              <a:buSzTx/>
              <a:buFontTx/>
              <a:buNone/>
              <a:defRPr sz="2000">
                <a:solidFill>
                  <a:srgbClr val="FFFFFF"/>
                </a:solidFill>
              </a:defRPr>
            </a:lvl4pPr>
            <a:lvl5pPr marL="0" indent="0">
              <a:spcBef>
                <a:spcPts val="0"/>
              </a:spcBef>
              <a:buSzTx/>
              <a:buFontTx/>
              <a:buNone/>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492" name="Group 492"/>
          <p:cNvGrpSpPr/>
          <p:nvPr/>
        </p:nvGrpSpPr>
        <p:grpSpPr>
          <a:xfrm>
            <a:off x="608012" y="6248400"/>
            <a:ext cx="969474" cy="390528"/>
            <a:chOff x="0" y="-1"/>
            <a:chExt cx="969473" cy="390527"/>
          </a:xfrm>
        </p:grpSpPr>
        <p:sp>
          <p:nvSpPr>
            <p:cNvPr id="490" name="Shape 490"/>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491" name="Shape 491"/>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493" name="Shape 493"/>
          <p:cNvSpPr>
            <a:spLocks noGrp="1"/>
          </p:cNvSpPr>
          <p:nvPr>
            <p:ph type="sldNum" sz="quarter" idx="2"/>
          </p:nvPr>
        </p:nvSpPr>
        <p:spPr>
          <a:xfrm>
            <a:off x="11343679" y="6421715"/>
            <a:ext cx="238722" cy="241301"/>
          </a:xfrm>
          <a:prstGeom prst="rect">
            <a:avLst/>
          </a:prstGeom>
        </p:spPr>
        <p:txBody>
          <a:bodyPr/>
          <a:lstStyle>
            <a:lvl1pPr>
              <a:defRPr>
                <a:solidFill>
                  <a:srgbClr val="FFFFFF"/>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500" name="Shape 500"/>
          <p:cNvSpPr>
            <a:spLocks noGrp="1"/>
          </p:cNvSpPr>
          <p:nvPr>
            <p:ph type="title"/>
          </p:nvPr>
        </p:nvSpPr>
        <p:spPr>
          <a:xfrm>
            <a:off x="609439" y="519235"/>
            <a:ext cx="10969946" cy="852366"/>
          </a:xfrm>
          <a:prstGeom prst="rect">
            <a:avLst/>
          </a:prstGeom>
        </p:spPr>
        <p:txBody>
          <a:bodyPr/>
          <a:lstStyle/>
          <a:p>
            <a:r>
              <a:t>Title Text</a:t>
            </a:r>
          </a:p>
        </p:txBody>
      </p:sp>
      <p:sp>
        <p:nvSpPr>
          <p:cNvPr id="501" name="Shape 501"/>
          <p:cNvSpPr>
            <a:spLocks noGrp="1"/>
          </p:cNvSpPr>
          <p:nvPr>
            <p:ph type="body" idx="1"/>
          </p:nvPr>
        </p:nvSpPr>
        <p:spPr>
          <a:prstGeom prst="rect">
            <a:avLst/>
          </a:prstGeom>
        </p:spPr>
        <p:txBody>
          <a:bodyPr/>
          <a:lstStyle>
            <a:lvl1pPr marL="182879" indent="-182879">
              <a:defRPr>
                <a:latin typeface="Gill Sans"/>
                <a:ea typeface="Gill Sans"/>
                <a:cs typeface="Gill Sans"/>
                <a:sym typeface="Gill Sans"/>
              </a:defRPr>
            </a:lvl1pPr>
            <a:lvl2pPr indent="-205738">
              <a:defRPr>
                <a:latin typeface="Gill Sans"/>
                <a:ea typeface="Gill Sans"/>
                <a:cs typeface="Gill Sans"/>
                <a:sym typeface="Gill Sans"/>
              </a:defRPr>
            </a:lvl2pPr>
            <a:lvl3pPr marL="587827" indent="-176348">
              <a:defRPr>
                <a:latin typeface="Gill Sans"/>
                <a:ea typeface="Gill Sans"/>
                <a:cs typeface="Gill Sans"/>
                <a:sym typeface="Gill Sans"/>
              </a:defRPr>
            </a:lvl3pPr>
            <a:lvl4pPr>
              <a:defRPr>
                <a:latin typeface="Gill Sans"/>
                <a:ea typeface="Gill Sans"/>
                <a:cs typeface="Gill Sans"/>
                <a:sym typeface="Gill Sans"/>
              </a:defRPr>
            </a:lvl4pPr>
            <a:lvl5pPr>
              <a:defRPr>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509" name="Shape 509"/>
          <p:cNvSpPr>
            <a:spLocks noGrp="1"/>
          </p:cNvSpPr>
          <p:nvPr>
            <p:ph type="title"/>
          </p:nvPr>
        </p:nvSpPr>
        <p:spPr>
          <a:xfrm>
            <a:off x="609439" y="519235"/>
            <a:ext cx="10969946" cy="852366"/>
          </a:xfrm>
          <a:prstGeom prst="rect">
            <a:avLst/>
          </a:prstGeom>
        </p:spPr>
        <p:txBody>
          <a:bodyPr/>
          <a:lstStyle/>
          <a:p>
            <a:r>
              <a:t>Title Text</a:t>
            </a:r>
          </a:p>
        </p:txBody>
      </p:sp>
      <p:sp>
        <p:nvSpPr>
          <p:cNvPr id="510" name="Shape 510"/>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1_Thank You">
    <p:spTree>
      <p:nvGrpSpPr>
        <p:cNvPr id="1" name=""/>
        <p:cNvGrpSpPr/>
        <p:nvPr/>
      </p:nvGrpSpPr>
      <p:grpSpPr>
        <a:xfrm>
          <a:off x="0" y="0"/>
          <a:ext cx="0" cy="0"/>
          <a:chOff x="0" y="0"/>
          <a:chExt cx="0" cy="0"/>
        </a:xfrm>
      </p:grpSpPr>
      <p:sp>
        <p:nvSpPr>
          <p:cNvPr id="517" name="Shape 517"/>
          <p:cNvSpPr>
            <a:spLocks noGrp="1"/>
          </p:cNvSpPr>
          <p:nvPr>
            <p:ph type="title"/>
          </p:nvPr>
        </p:nvSpPr>
        <p:spPr>
          <a:xfrm>
            <a:off x="609439" y="2667000"/>
            <a:ext cx="9141622" cy="2286000"/>
          </a:xfrm>
          <a:prstGeom prst="rect">
            <a:avLst/>
          </a:prstGeom>
        </p:spPr>
        <p:txBody>
          <a:bodyPr anchor="b"/>
          <a:lstStyle>
            <a:lvl1pPr>
              <a:lnSpc>
                <a:spcPct val="80000"/>
              </a:lnSpc>
              <a:defRPr sz="8000"/>
            </a:lvl1pPr>
          </a:lstStyle>
          <a:p>
            <a:r>
              <a:t>Title Text</a:t>
            </a:r>
          </a:p>
        </p:txBody>
      </p:sp>
      <p:sp>
        <p:nvSpPr>
          <p:cNvPr id="518" name="Shape 518"/>
          <p:cNvSpPr>
            <a:spLocks noGrp="1"/>
          </p:cNvSpPr>
          <p:nvPr>
            <p:ph type="body" sz="quarter" idx="1"/>
          </p:nvPr>
        </p:nvSpPr>
        <p:spPr>
          <a:xfrm>
            <a:off x="608012" y="5015893"/>
            <a:ext cx="9141621" cy="1080109"/>
          </a:xfrm>
          <a:prstGeom prst="rect">
            <a:avLst/>
          </a:prstGeom>
        </p:spPr>
        <p:txBody>
          <a:bodyPr/>
          <a:lstStyle>
            <a:lvl1pPr marL="0" indent="0">
              <a:spcBef>
                <a:spcPts val="0"/>
              </a:spcBef>
              <a:buSzTx/>
              <a:buFontTx/>
              <a:buNone/>
              <a:defRPr sz="3200"/>
            </a:lvl1pPr>
            <a:lvl2pPr marL="0" indent="0">
              <a:spcBef>
                <a:spcPts val="0"/>
              </a:spcBef>
              <a:buSzTx/>
              <a:buFontTx/>
              <a:buNone/>
              <a:defRPr sz="3200"/>
            </a:lvl2pPr>
            <a:lvl3pPr marL="0" indent="0">
              <a:spcBef>
                <a:spcPts val="0"/>
              </a:spcBef>
              <a:buSzTx/>
              <a:buFontTx/>
              <a:buNone/>
              <a:defRPr sz="3200"/>
            </a:lvl3pPr>
            <a:lvl4pPr marL="0" indent="0">
              <a:spcBef>
                <a:spcPts val="0"/>
              </a:spcBef>
              <a:buSzTx/>
              <a:buFontTx/>
              <a:buNone/>
              <a:defRPr sz="3200"/>
            </a:lvl4pPr>
            <a:lvl5pPr marL="0" indent="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grpSp>
        <p:nvGrpSpPr>
          <p:cNvPr id="521" name="Group 521"/>
          <p:cNvGrpSpPr/>
          <p:nvPr/>
        </p:nvGrpSpPr>
        <p:grpSpPr>
          <a:xfrm>
            <a:off x="606421" y="456994"/>
            <a:ext cx="3027156" cy="1219409"/>
            <a:chOff x="0" y="-1"/>
            <a:chExt cx="3027154" cy="1219407"/>
          </a:xfrm>
        </p:grpSpPr>
        <p:sp>
          <p:nvSpPr>
            <p:cNvPr id="519" name="Shape 519"/>
            <p:cNvSpPr/>
            <p:nvPr/>
          </p:nvSpPr>
          <p:spPr>
            <a:xfrm>
              <a:off x="0" y="-2"/>
              <a:ext cx="1036710" cy="287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520" name="Shape 520"/>
            <p:cNvSpPr/>
            <p:nvPr/>
          </p:nvSpPr>
          <p:spPr>
            <a:xfrm>
              <a:off x="-1" y="474925"/>
              <a:ext cx="3027156" cy="744482"/>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522" name="Shape 522"/>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2_Title Slide with Name">
    <p:spTree>
      <p:nvGrpSpPr>
        <p:cNvPr id="1" name=""/>
        <p:cNvGrpSpPr/>
        <p:nvPr/>
      </p:nvGrpSpPr>
      <p:grpSpPr>
        <a:xfrm>
          <a:off x="0" y="0"/>
          <a:ext cx="0" cy="0"/>
          <a:chOff x="0" y="0"/>
          <a:chExt cx="0" cy="0"/>
        </a:xfrm>
      </p:grpSpPr>
      <p:sp>
        <p:nvSpPr>
          <p:cNvPr id="529" name="Shape 529"/>
          <p:cNvSpPr>
            <a:spLocks noGrp="1"/>
          </p:cNvSpPr>
          <p:nvPr>
            <p:ph type="title"/>
          </p:nvPr>
        </p:nvSpPr>
        <p:spPr>
          <a:xfrm>
            <a:off x="609439" y="2667000"/>
            <a:ext cx="9141622" cy="2286000"/>
          </a:xfrm>
          <a:prstGeom prst="rect">
            <a:avLst/>
          </a:prstGeom>
        </p:spPr>
        <p:txBody>
          <a:bodyPr anchor="b"/>
          <a:lstStyle>
            <a:lvl1pPr>
              <a:lnSpc>
                <a:spcPct val="80000"/>
              </a:lnSpc>
              <a:defRPr sz="8000"/>
            </a:lvl1pPr>
          </a:lstStyle>
          <a:p>
            <a:r>
              <a:t>Title Text</a:t>
            </a:r>
          </a:p>
        </p:txBody>
      </p:sp>
      <p:sp>
        <p:nvSpPr>
          <p:cNvPr id="530" name="Shape 530"/>
          <p:cNvSpPr>
            <a:spLocks noGrp="1"/>
          </p:cNvSpPr>
          <p:nvPr>
            <p:ph type="body" sz="quarter" idx="1"/>
          </p:nvPr>
        </p:nvSpPr>
        <p:spPr>
          <a:xfrm>
            <a:off x="608012" y="4939693"/>
            <a:ext cx="9141621" cy="699109"/>
          </a:xfrm>
          <a:prstGeom prst="rect">
            <a:avLst/>
          </a:prstGeom>
        </p:spPr>
        <p:txBody>
          <a:bodyPr/>
          <a:lstStyle>
            <a:lvl1pPr marL="0" indent="0">
              <a:spcBef>
                <a:spcPts val="0"/>
              </a:spcBef>
              <a:buSzTx/>
              <a:buFontTx/>
              <a:buNone/>
              <a:defRPr sz="4400"/>
            </a:lvl1pPr>
            <a:lvl2pPr marL="0" indent="0">
              <a:spcBef>
                <a:spcPts val="0"/>
              </a:spcBef>
              <a:buSzTx/>
              <a:buFontTx/>
              <a:buNone/>
              <a:defRPr sz="4400"/>
            </a:lvl2pPr>
            <a:lvl3pPr marL="0" indent="0">
              <a:spcBef>
                <a:spcPts val="0"/>
              </a:spcBef>
              <a:buSzTx/>
              <a:buFontTx/>
              <a:buNone/>
              <a:defRPr sz="4400"/>
            </a:lvl3pPr>
            <a:lvl4pPr marL="0" indent="0">
              <a:spcBef>
                <a:spcPts val="0"/>
              </a:spcBef>
              <a:buSzTx/>
              <a:buFontTx/>
              <a:buNone/>
              <a:defRPr sz="4400"/>
            </a:lvl4pPr>
            <a:lvl5pPr marL="0" indent="0">
              <a:spcBef>
                <a:spcPts val="0"/>
              </a:spcBef>
              <a:buSzTx/>
              <a:buFontTx/>
              <a:buNone/>
              <a:defRPr sz="4400"/>
            </a:lvl5pPr>
          </a:lstStyle>
          <a:p>
            <a:r>
              <a:t>Body Level One</a:t>
            </a:r>
          </a:p>
          <a:p>
            <a:pPr lvl="1"/>
            <a:r>
              <a:t>Body Level Two</a:t>
            </a:r>
          </a:p>
          <a:p>
            <a:pPr lvl="2"/>
            <a:r>
              <a:t>Body Level Three</a:t>
            </a:r>
          </a:p>
          <a:p>
            <a:pPr lvl="3"/>
            <a:r>
              <a:t>Body Level Four</a:t>
            </a:r>
          </a:p>
          <a:p>
            <a:pPr lvl="4"/>
            <a:r>
              <a:t>Body Level Five</a:t>
            </a:r>
          </a:p>
        </p:txBody>
      </p:sp>
      <p:sp>
        <p:nvSpPr>
          <p:cNvPr id="531" name="Shape 531"/>
          <p:cNvSpPr>
            <a:spLocks noGrp="1"/>
          </p:cNvSpPr>
          <p:nvPr>
            <p:ph type="body" sz="quarter" idx="13"/>
          </p:nvPr>
        </p:nvSpPr>
        <p:spPr>
          <a:xfrm>
            <a:off x="608013" y="5791200"/>
            <a:ext cx="9141619" cy="457200"/>
          </a:xfrm>
          <a:prstGeom prst="rect">
            <a:avLst/>
          </a:prstGeom>
        </p:spPr>
        <p:txBody>
          <a:bodyPr/>
          <a:lstStyle/>
          <a:p>
            <a:pPr marL="182879" indent="-182879"/>
            <a:endParaRPr/>
          </a:p>
        </p:txBody>
      </p:sp>
      <p:sp>
        <p:nvSpPr>
          <p:cNvPr id="532" name="Shape 532"/>
          <p:cNvSpPr>
            <a:spLocks noGrp="1"/>
          </p:cNvSpPr>
          <p:nvPr>
            <p:ph type="body" sz="quarter" idx="14"/>
          </p:nvPr>
        </p:nvSpPr>
        <p:spPr>
          <a:xfrm>
            <a:off x="7935521" y="457200"/>
            <a:ext cx="3646879" cy="354114"/>
          </a:xfrm>
          <a:prstGeom prst="rect">
            <a:avLst/>
          </a:prstGeom>
        </p:spPr>
        <p:txBody>
          <a:bodyPr/>
          <a:lstStyle/>
          <a:p>
            <a:pPr marL="182879" indent="-182879"/>
            <a:endParaRPr/>
          </a:p>
        </p:txBody>
      </p:sp>
      <p:sp>
        <p:nvSpPr>
          <p:cNvPr id="533" name="Shape 533"/>
          <p:cNvSpPr/>
          <p:nvPr/>
        </p:nvSpPr>
        <p:spPr>
          <a:xfrm>
            <a:off x="606423" y="456997"/>
            <a:ext cx="1036710"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a:miter lim="400000"/>
          </a:ln>
        </p:spPr>
        <p:txBody>
          <a:bodyPr lIns="45719" rIns="45719"/>
          <a:lstStyle/>
          <a:p>
            <a:endParaRPr/>
          </a:p>
        </p:txBody>
      </p:sp>
      <p:sp>
        <p:nvSpPr>
          <p:cNvPr id="534" name="Shape 534"/>
          <p:cNvSpPr/>
          <p:nvPr/>
        </p:nvSpPr>
        <p:spPr>
          <a:xfrm>
            <a:off x="606421" y="931921"/>
            <a:ext cx="3027154"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a:miter lim="400000"/>
          </a:ln>
        </p:spPr>
        <p:txBody>
          <a:bodyPr lIns="45719" rIns="45719"/>
          <a:lstStyle/>
          <a:p>
            <a:endParaRPr/>
          </a:p>
        </p:txBody>
      </p:sp>
      <p:sp>
        <p:nvSpPr>
          <p:cNvPr id="535" name="Shape 535"/>
          <p:cNvSpPr>
            <a:spLocks noGrp="1"/>
          </p:cNvSpPr>
          <p:nvPr>
            <p:ph type="sldNum" sz="quarter" idx="2"/>
          </p:nvPr>
        </p:nvSpPr>
        <p:spPr>
          <a:xfrm>
            <a:off x="8498879" y="6115051"/>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2_Slate Orange Frame Divider">
    <p:bg>
      <p:bgPr>
        <a:solidFill>
          <a:schemeClr val="accent1"/>
        </a:solidFill>
        <a:effectLst/>
      </p:bgPr>
    </p:bg>
    <p:spTree>
      <p:nvGrpSpPr>
        <p:cNvPr id="1" name=""/>
        <p:cNvGrpSpPr/>
        <p:nvPr/>
      </p:nvGrpSpPr>
      <p:grpSpPr>
        <a:xfrm>
          <a:off x="0" y="0"/>
          <a:ext cx="0" cy="0"/>
          <a:chOff x="0" y="0"/>
          <a:chExt cx="0" cy="0"/>
        </a:xfrm>
      </p:grpSpPr>
      <p:sp>
        <p:nvSpPr>
          <p:cNvPr id="542" name="Shape 542"/>
          <p:cNvSpPr>
            <a:spLocks noGrp="1"/>
          </p:cNvSpPr>
          <p:nvPr>
            <p:ph type="title"/>
          </p:nvPr>
        </p:nvSpPr>
        <p:spPr>
          <a:xfrm>
            <a:off x="608012" y="2571744"/>
            <a:ext cx="8228012" cy="576265"/>
          </a:xfrm>
          <a:prstGeom prst="rect">
            <a:avLst/>
          </a:prstGeom>
        </p:spPr>
        <p:txBody>
          <a:bodyPr/>
          <a:lstStyle>
            <a:lvl1pPr>
              <a:defRPr sz="4000">
                <a:solidFill>
                  <a:srgbClr val="FFFFFF"/>
                </a:solidFill>
              </a:defRPr>
            </a:lvl1pPr>
          </a:lstStyle>
          <a:p>
            <a:r>
              <a:t>Title Text</a:t>
            </a:r>
          </a:p>
        </p:txBody>
      </p:sp>
      <p:sp>
        <p:nvSpPr>
          <p:cNvPr id="543" name="Shape 543"/>
          <p:cNvSpPr>
            <a:spLocks noGrp="1"/>
          </p:cNvSpPr>
          <p:nvPr>
            <p:ph type="body" sz="quarter" idx="1"/>
          </p:nvPr>
        </p:nvSpPr>
        <p:spPr>
          <a:xfrm>
            <a:off x="608014" y="3149200"/>
            <a:ext cx="8228011" cy="533402"/>
          </a:xfrm>
          <a:prstGeom prst="rect">
            <a:avLst/>
          </a:prstGeom>
        </p:spPr>
        <p:txBody>
          <a:bodyPr/>
          <a:lstStyle>
            <a:lvl1pPr marL="0" indent="0">
              <a:spcBef>
                <a:spcPts val="0"/>
              </a:spcBef>
              <a:buSzTx/>
              <a:buFontTx/>
              <a:buNone/>
              <a:defRPr sz="3200">
                <a:solidFill>
                  <a:srgbClr val="FFFFFF"/>
                </a:solidFill>
              </a:defRPr>
            </a:lvl1pPr>
            <a:lvl2pPr marL="0" indent="0">
              <a:spcBef>
                <a:spcPts val="0"/>
              </a:spcBef>
              <a:buSzTx/>
              <a:buFontTx/>
              <a:buNone/>
              <a:defRPr sz="3200">
                <a:solidFill>
                  <a:srgbClr val="FFFFFF"/>
                </a:solidFill>
              </a:defRPr>
            </a:lvl2pPr>
            <a:lvl3pPr marL="0" indent="0">
              <a:spcBef>
                <a:spcPts val="0"/>
              </a:spcBef>
              <a:buSzTx/>
              <a:buFontTx/>
              <a:buNone/>
              <a:defRPr sz="3200">
                <a:solidFill>
                  <a:srgbClr val="FFFFFF"/>
                </a:solidFill>
              </a:defRPr>
            </a:lvl3pPr>
            <a:lvl4pPr marL="0" indent="0">
              <a:spcBef>
                <a:spcPts val="0"/>
              </a:spcBef>
              <a:buSzTx/>
              <a:buFontTx/>
              <a:buNone/>
              <a:defRPr sz="3200">
                <a:solidFill>
                  <a:srgbClr val="FFFFFF"/>
                </a:solidFill>
              </a:defRPr>
            </a:lvl4pPr>
            <a:lvl5pPr marL="0" indent="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546" name="Group 546"/>
          <p:cNvGrpSpPr/>
          <p:nvPr/>
        </p:nvGrpSpPr>
        <p:grpSpPr>
          <a:xfrm>
            <a:off x="610270" y="6248400"/>
            <a:ext cx="969474" cy="390528"/>
            <a:chOff x="0" y="-1"/>
            <a:chExt cx="969473" cy="390527"/>
          </a:xfrm>
        </p:grpSpPr>
        <p:sp>
          <p:nvSpPr>
            <p:cNvPr id="544" name="Shape 544"/>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545" name="Shape 545"/>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547" name="Shape 547"/>
          <p:cNvSpPr/>
          <p:nvPr/>
        </p:nvSpPr>
        <p:spPr>
          <a:xfrm>
            <a:off x="608012" y="462818"/>
            <a:ext cx="10986136" cy="1957370"/>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3"/>
          </a:solidFill>
          <a:ln w="12700">
            <a:miter lim="400000"/>
          </a:ln>
        </p:spPr>
        <p:txBody>
          <a:bodyPr lIns="45719" rIns="45719" anchor="ctr"/>
          <a:lstStyle/>
          <a:p>
            <a:pPr algn="ctr">
              <a:lnSpc>
                <a:spcPct val="90000"/>
              </a:lnSpc>
              <a:defRPr>
                <a:solidFill>
                  <a:srgbClr val="FFFFFF"/>
                </a:solidFill>
              </a:defRPr>
            </a:pPr>
            <a:endParaRPr/>
          </a:p>
        </p:txBody>
      </p:sp>
      <p:sp>
        <p:nvSpPr>
          <p:cNvPr id="548" name="Shape 548"/>
          <p:cNvSpPr>
            <a:spLocks noGrp="1"/>
          </p:cNvSpPr>
          <p:nvPr>
            <p:ph type="sldNum" sz="quarter" idx="2"/>
          </p:nvPr>
        </p:nvSpPr>
        <p:spPr>
          <a:xfrm>
            <a:off x="11343679" y="6421715"/>
            <a:ext cx="238722" cy="241301"/>
          </a:xfrm>
          <a:prstGeom prst="rect">
            <a:avLst/>
          </a:prstGeom>
        </p:spPr>
        <p:txBody>
          <a:bodyPr/>
          <a:lstStyle>
            <a:lvl1pPr>
              <a:defRPr>
                <a:solidFill>
                  <a:srgbClr val="FFFFFF"/>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ate Section Header">
    <p:spTree>
      <p:nvGrpSpPr>
        <p:cNvPr id="1" name=""/>
        <p:cNvGrpSpPr/>
        <p:nvPr/>
      </p:nvGrpSpPr>
      <p:grpSpPr>
        <a:xfrm>
          <a:off x="0" y="0"/>
          <a:ext cx="0" cy="0"/>
          <a:chOff x="0" y="0"/>
          <a:chExt cx="0" cy="0"/>
        </a:xfrm>
      </p:grpSpPr>
      <p:sp>
        <p:nvSpPr>
          <p:cNvPr id="64" name="Shape 64"/>
          <p:cNvSpPr/>
          <p:nvPr/>
        </p:nvSpPr>
        <p:spPr>
          <a:xfrm>
            <a:off x="608013" y="608806"/>
            <a:ext cx="10971370" cy="5486401"/>
          </a:xfrm>
          <a:prstGeom prst="rect">
            <a:avLst/>
          </a:prstGeom>
          <a:solidFill>
            <a:schemeClr val="accent1"/>
          </a:solidFill>
          <a:ln w="12700">
            <a:miter lim="400000"/>
          </a:ln>
        </p:spPr>
        <p:txBody>
          <a:bodyPr lIns="45719" rIns="45719" anchor="ctr"/>
          <a:lstStyle/>
          <a:p>
            <a:pPr algn="ctr">
              <a:lnSpc>
                <a:spcPct val="90000"/>
              </a:lnSpc>
              <a:defRPr>
                <a:solidFill>
                  <a:srgbClr val="FFFFFF"/>
                </a:solidFill>
              </a:defRPr>
            </a:pPr>
            <a:endParaRPr/>
          </a:p>
        </p:txBody>
      </p:sp>
      <p:sp>
        <p:nvSpPr>
          <p:cNvPr id="65" name="Shape 65"/>
          <p:cNvSpPr>
            <a:spLocks noGrp="1"/>
          </p:cNvSpPr>
          <p:nvPr>
            <p:ph type="title"/>
          </p:nvPr>
        </p:nvSpPr>
        <p:spPr>
          <a:xfrm>
            <a:off x="989012" y="990599"/>
            <a:ext cx="8228011" cy="603858"/>
          </a:xfrm>
          <a:prstGeom prst="rect">
            <a:avLst/>
          </a:prstGeom>
        </p:spPr>
        <p:txBody>
          <a:bodyPr/>
          <a:lstStyle>
            <a:lvl1pPr>
              <a:defRPr sz="4000">
                <a:solidFill>
                  <a:srgbClr val="FFFFFF"/>
                </a:solidFill>
              </a:defRPr>
            </a:lvl1pPr>
          </a:lstStyle>
          <a:p>
            <a:r>
              <a:t>Title Text</a:t>
            </a:r>
          </a:p>
        </p:txBody>
      </p:sp>
      <p:sp>
        <p:nvSpPr>
          <p:cNvPr id="66" name="Shape 66"/>
          <p:cNvSpPr>
            <a:spLocks noGrp="1"/>
          </p:cNvSpPr>
          <p:nvPr>
            <p:ph type="body" sz="quarter" idx="1"/>
          </p:nvPr>
        </p:nvSpPr>
        <p:spPr>
          <a:xfrm>
            <a:off x="989012" y="1600885"/>
            <a:ext cx="8228012" cy="533401"/>
          </a:xfrm>
          <a:prstGeom prst="rect">
            <a:avLst/>
          </a:prstGeom>
        </p:spPr>
        <p:txBody>
          <a:bodyPr/>
          <a:lstStyle>
            <a:lvl1pPr marL="0" indent="0">
              <a:spcBef>
                <a:spcPts val="0"/>
              </a:spcBef>
              <a:buSzTx/>
              <a:buFontTx/>
              <a:buNone/>
              <a:defRPr sz="3200">
                <a:solidFill>
                  <a:srgbClr val="FFFFFF"/>
                </a:solidFill>
              </a:defRPr>
            </a:lvl1pPr>
            <a:lvl2pPr marL="0" indent="457200">
              <a:spcBef>
                <a:spcPts val="0"/>
              </a:spcBef>
              <a:buSzTx/>
              <a:buFontTx/>
              <a:buNone/>
              <a:defRPr sz="3200">
                <a:solidFill>
                  <a:srgbClr val="FFFFFF"/>
                </a:solidFill>
              </a:defRPr>
            </a:lvl2pPr>
            <a:lvl3pPr marL="0" indent="914400">
              <a:spcBef>
                <a:spcPts val="0"/>
              </a:spcBef>
              <a:buSzTx/>
              <a:buFontTx/>
              <a:buNone/>
              <a:defRPr sz="3200">
                <a:solidFill>
                  <a:srgbClr val="FFFFFF"/>
                </a:solidFill>
              </a:defRPr>
            </a:lvl3pPr>
            <a:lvl4pPr marL="0" indent="1371600">
              <a:spcBef>
                <a:spcPts val="0"/>
              </a:spcBef>
              <a:buSzTx/>
              <a:buFontTx/>
              <a:buNone/>
              <a:defRPr sz="3200">
                <a:solidFill>
                  <a:srgbClr val="FFFFFF"/>
                </a:solidFill>
              </a:defRPr>
            </a:lvl4pPr>
            <a:lvl5pPr marL="0" indent="182880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7" name="Shape 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2_Quote">
    <p:spTree>
      <p:nvGrpSpPr>
        <p:cNvPr id="1" name=""/>
        <p:cNvGrpSpPr/>
        <p:nvPr/>
      </p:nvGrpSpPr>
      <p:grpSpPr>
        <a:xfrm>
          <a:off x="0" y="0"/>
          <a:ext cx="0" cy="0"/>
          <a:chOff x="0" y="0"/>
          <a:chExt cx="0" cy="0"/>
        </a:xfrm>
      </p:grpSpPr>
      <p:sp>
        <p:nvSpPr>
          <p:cNvPr id="555" name="Shape 555"/>
          <p:cNvSpPr>
            <a:spLocks noGrp="1"/>
          </p:cNvSpPr>
          <p:nvPr>
            <p:ph type="title"/>
          </p:nvPr>
        </p:nvSpPr>
        <p:spPr>
          <a:xfrm>
            <a:off x="303213" y="381000"/>
            <a:ext cx="9456737" cy="2286000"/>
          </a:xfrm>
          <a:prstGeom prst="rect">
            <a:avLst/>
          </a:prstGeom>
        </p:spPr>
        <p:txBody>
          <a:bodyPr/>
          <a:lstStyle>
            <a:lvl1pPr marL="328613" indent="-328613">
              <a:lnSpc>
                <a:spcPct val="80000"/>
              </a:lnSpc>
              <a:defRPr sz="6000"/>
            </a:lvl1pPr>
          </a:lstStyle>
          <a:p>
            <a:r>
              <a:t>Title Text</a:t>
            </a:r>
          </a:p>
        </p:txBody>
      </p:sp>
      <p:sp>
        <p:nvSpPr>
          <p:cNvPr id="556" name="Shape 556"/>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lvl1pPr>
            <a:lvl2pPr marL="0" indent="0">
              <a:spcBef>
                <a:spcPts val="0"/>
              </a:spcBef>
              <a:buSzTx/>
              <a:buFontTx/>
              <a:buNone/>
              <a:defRPr sz="2000"/>
            </a:lvl2pPr>
            <a:lvl3pPr marL="0" indent="0">
              <a:spcBef>
                <a:spcPts val="0"/>
              </a:spcBef>
              <a:buSzTx/>
              <a:buFontTx/>
              <a:buNone/>
              <a:defRPr sz="2000"/>
            </a:lvl3pPr>
            <a:lvl4pPr marL="0" indent="0">
              <a:spcBef>
                <a:spcPts val="0"/>
              </a:spcBef>
              <a:buSzTx/>
              <a:buFontTx/>
              <a:buNone/>
              <a:defRPr sz="2000"/>
            </a:lvl4pPr>
            <a:lvl5pPr marL="0" indent="0">
              <a:spcBef>
                <a:spcPts val="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grpSp>
        <p:nvGrpSpPr>
          <p:cNvPr id="559" name="Group 559"/>
          <p:cNvGrpSpPr/>
          <p:nvPr/>
        </p:nvGrpSpPr>
        <p:grpSpPr>
          <a:xfrm>
            <a:off x="610270" y="6248400"/>
            <a:ext cx="969474" cy="390528"/>
            <a:chOff x="0" y="-1"/>
            <a:chExt cx="969473" cy="390527"/>
          </a:xfrm>
        </p:grpSpPr>
        <p:sp>
          <p:nvSpPr>
            <p:cNvPr id="557" name="Shape 557"/>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endParaRPr/>
            </a:p>
          </p:txBody>
        </p:sp>
        <p:sp>
          <p:nvSpPr>
            <p:cNvPr id="558" name="Shape 558"/>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endParaRPr/>
            </a:p>
          </p:txBody>
        </p:sp>
      </p:grpSp>
      <p:sp>
        <p:nvSpPr>
          <p:cNvPr id="560" name="Shape 560"/>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2_Slate Quote">
    <p:bg>
      <p:bgPr>
        <a:solidFill>
          <a:schemeClr val="accent1"/>
        </a:solidFill>
        <a:effectLst/>
      </p:bgPr>
    </p:bg>
    <p:spTree>
      <p:nvGrpSpPr>
        <p:cNvPr id="1" name=""/>
        <p:cNvGrpSpPr/>
        <p:nvPr/>
      </p:nvGrpSpPr>
      <p:grpSpPr>
        <a:xfrm>
          <a:off x="0" y="0"/>
          <a:ext cx="0" cy="0"/>
          <a:chOff x="0" y="0"/>
          <a:chExt cx="0" cy="0"/>
        </a:xfrm>
      </p:grpSpPr>
      <p:sp>
        <p:nvSpPr>
          <p:cNvPr id="567" name="Shape 567"/>
          <p:cNvSpPr>
            <a:spLocks noGrp="1"/>
          </p:cNvSpPr>
          <p:nvPr>
            <p:ph type="title"/>
          </p:nvPr>
        </p:nvSpPr>
        <p:spPr>
          <a:xfrm>
            <a:off x="303213" y="381000"/>
            <a:ext cx="9456737" cy="2286000"/>
          </a:xfrm>
          <a:prstGeom prst="rect">
            <a:avLst/>
          </a:prstGeom>
        </p:spPr>
        <p:txBody>
          <a:bodyPr/>
          <a:lstStyle>
            <a:lvl1pPr marL="329184" indent="-329184">
              <a:lnSpc>
                <a:spcPct val="80000"/>
              </a:lnSpc>
              <a:defRPr sz="6000">
                <a:solidFill>
                  <a:srgbClr val="FFFFFF"/>
                </a:solidFill>
              </a:defRPr>
            </a:lvl1pPr>
          </a:lstStyle>
          <a:p>
            <a:r>
              <a:t>Title Text</a:t>
            </a:r>
          </a:p>
        </p:txBody>
      </p:sp>
      <p:sp>
        <p:nvSpPr>
          <p:cNvPr id="568" name="Shape 568"/>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solidFill>
                  <a:srgbClr val="FFFFFF"/>
                </a:solidFill>
              </a:defRPr>
            </a:lvl1pPr>
            <a:lvl2pPr marL="0" indent="0">
              <a:spcBef>
                <a:spcPts val="0"/>
              </a:spcBef>
              <a:buSzTx/>
              <a:buFontTx/>
              <a:buNone/>
              <a:defRPr sz="2000">
                <a:solidFill>
                  <a:srgbClr val="FFFFFF"/>
                </a:solidFill>
              </a:defRPr>
            </a:lvl2pPr>
            <a:lvl3pPr marL="0" indent="0">
              <a:spcBef>
                <a:spcPts val="0"/>
              </a:spcBef>
              <a:buSzTx/>
              <a:buFontTx/>
              <a:buNone/>
              <a:defRPr sz="2000">
                <a:solidFill>
                  <a:srgbClr val="FFFFFF"/>
                </a:solidFill>
              </a:defRPr>
            </a:lvl3pPr>
            <a:lvl4pPr marL="0" indent="0">
              <a:spcBef>
                <a:spcPts val="0"/>
              </a:spcBef>
              <a:buSzTx/>
              <a:buFontTx/>
              <a:buNone/>
              <a:defRPr sz="2000">
                <a:solidFill>
                  <a:srgbClr val="FFFFFF"/>
                </a:solidFill>
              </a:defRPr>
            </a:lvl4pPr>
            <a:lvl5pPr marL="0" indent="0">
              <a:spcBef>
                <a:spcPts val="0"/>
              </a:spcBef>
              <a:buSzTx/>
              <a:buFontTx/>
              <a:buNone/>
              <a:defRPr sz="2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571" name="Group 571"/>
          <p:cNvGrpSpPr/>
          <p:nvPr/>
        </p:nvGrpSpPr>
        <p:grpSpPr>
          <a:xfrm>
            <a:off x="608012" y="6248400"/>
            <a:ext cx="969474" cy="390528"/>
            <a:chOff x="0" y="-1"/>
            <a:chExt cx="969473" cy="390527"/>
          </a:xfrm>
        </p:grpSpPr>
        <p:sp>
          <p:nvSpPr>
            <p:cNvPr id="569" name="Shape 569"/>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570" name="Shape 570"/>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572" name="Shape 572"/>
          <p:cNvSpPr>
            <a:spLocks noGrp="1"/>
          </p:cNvSpPr>
          <p:nvPr>
            <p:ph type="sldNum" sz="quarter" idx="2"/>
          </p:nvPr>
        </p:nvSpPr>
        <p:spPr>
          <a:xfrm>
            <a:off x="11343679" y="6421715"/>
            <a:ext cx="238722" cy="241301"/>
          </a:xfrm>
          <a:prstGeom prst="rect">
            <a:avLst/>
          </a:prstGeom>
        </p:spPr>
        <p:txBody>
          <a:bodyPr/>
          <a:lstStyle>
            <a:lvl1pPr>
              <a:defRPr>
                <a:solidFill>
                  <a:srgbClr val="FFFFFF"/>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579" name="Shape 579"/>
          <p:cNvSpPr>
            <a:spLocks noGrp="1"/>
          </p:cNvSpPr>
          <p:nvPr>
            <p:ph type="title"/>
          </p:nvPr>
        </p:nvSpPr>
        <p:spPr>
          <a:xfrm>
            <a:off x="609439" y="519235"/>
            <a:ext cx="10969946" cy="852366"/>
          </a:xfrm>
          <a:prstGeom prst="rect">
            <a:avLst/>
          </a:prstGeom>
        </p:spPr>
        <p:txBody>
          <a:bodyPr/>
          <a:lstStyle/>
          <a:p>
            <a:r>
              <a:t>Title Text</a:t>
            </a:r>
          </a:p>
        </p:txBody>
      </p:sp>
      <p:sp>
        <p:nvSpPr>
          <p:cNvPr id="580" name="Shape 580"/>
          <p:cNvSpPr>
            <a:spLocks noGrp="1"/>
          </p:cNvSpPr>
          <p:nvPr>
            <p:ph type="body" idx="1"/>
          </p:nvPr>
        </p:nvSpPr>
        <p:spPr>
          <a:prstGeom prst="rect">
            <a:avLst/>
          </a:prstGeom>
        </p:spPr>
        <p:txBody>
          <a:bodyPr/>
          <a:lstStyle>
            <a:lvl1pPr marL="182879" indent="-182879"/>
            <a:lvl2pPr indent="-205738"/>
            <a:lvl3pPr marL="587827" indent="-176348"/>
          </a:lstStyle>
          <a:p>
            <a:r>
              <a:t>Body Level One</a:t>
            </a:r>
          </a:p>
          <a:p>
            <a:pPr lvl="1"/>
            <a:r>
              <a:t>Body Level Two</a:t>
            </a:r>
          </a:p>
          <a:p>
            <a:pPr lvl="2"/>
            <a:r>
              <a:t>Body Level Three</a:t>
            </a:r>
          </a:p>
          <a:p>
            <a:pPr lvl="3"/>
            <a:r>
              <a:t>Body Level Four</a:t>
            </a:r>
          </a:p>
          <a:p>
            <a:pPr lvl="4"/>
            <a:r>
              <a:t>Body Level Five</a:t>
            </a:r>
          </a:p>
        </p:txBody>
      </p:sp>
      <p:sp>
        <p:nvSpPr>
          <p:cNvPr id="581" name="Shape 581"/>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588" name="Shape 588"/>
          <p:cNvSpPr>
            <a:spLocks noGrp="1"/>
          </p:cNvSpPr>
          <p:nvPr>
            <p:ph type="title"/>
          </p:nvPr>
        </p:nvSpPr>
        <p:spPr>
          <a:xfrm>
            <a:off x="609439" y="519235"/>
            <a:ext cx="10969946" cy="852366"/>
          </a:xfrm>
          <a:prstGeom prst="rect">
            <a:avLst/>
          </a:prstGeom>
        </p:spPr>
        <p:txBody>
          <a:bodyPr/>
          <a:lstStyle/>
          <a:p>
            <a:r>
              <a:t>Title Text</a:t>
            </a:r>
          </a:p>
        </p:txBody>
      </p:sp>
      <p:sp>
        <p:nvSpPr>
          <p:cNvPr id="589" name="Shape 589"/>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2_Thank You">
    <p:spTree>
      <p:nvGrpSpPr>
        <p:cNvPr id="1" name=""/>
        <p:cNvGrpSpPr/>
        <p:nvPr/>
      </p:nvGrpSpPr>
      <p:grpSpPr>
        <a:xfrm>
          <a:off x="0" y="0"/>
          <a:ext cx="0" cy="0"/>
          <a:chOff x="0" y="0"/>
          <a:chExt cx="0" cy="0"/>
        </a:xfrm>
      </p:grpSpPr>
      <p:sp>
        <p:nvSpPr>
          <p:cNvPr id="596" name="Shape 596"/>
          <p:cNvSpPr>
            <a:spLocks noGrp="1"/>
          </p:cNvSpPr>
          <p:nvPr>
            <p:ph type="title"/>
          </p:nvPr>
        </p:nvSpPr>
        <p:spPr>
          <a:xfrm>
            <a:off x="609439" y="2667000"/>
            <a:ext cx="9141622" cy="2286000"/>
          </a:xfrm>
          <a:prstGeom prst="rect">
            <a:avLst/>
          </a:prstGeom>
        </p:spPr>
        <p:txBody>
          <a:bodyPr anchor="b"/>
          <a:lstStyle>
            <a:lvl1pPr>
              <a:lnSpc>
                <a:spcPct val="80000"/>
              </a:lnSpc>
              <a:defRPr sz="8000"/>
            </a:lvl1pPr>
          </a:lstStyle>
          <a:p>
            <a:r>
              <a:t>Title Text</a:t>
            </a:r>
          </a:p>
        </p:txBody>
      </p:sp>
      <p:sp>
        <p:nvSpPr>
          <p:cNvPr id="597" name="Shape 597"/>
          <p:cNvSpPr>
            <a:spLocks noGrp="1"/>
          </p:cNvSpPr>
          <p:nvPr>
            <p:ph type="body" sz="quarter" idx="1"/>
          </p:nvPr>
        </p:nvSpPr>
        <p:spPr>
          <a:xfrm>
            <a:off x="608012" y="5015893"/>
            <a:ext cx="9141621" cy="1080109"/>
          </a:xfrm>
          <a:prstGeom prst="rect">
            <a:avLst/>
          </a:prstGeom>
        </p:spPr>
        <p:txBody>
          <a:bodyPr/>
          <a:lstStyle>
            <a:lvl1pPr marL="0" indent="0">
              <a:spcBef>
                <a:spcPts val="0"/>
              </a:spcBef>
              <a:buSzTx/>
              <a:buFontTx/>
              <a:buNone/>
              <a:defRPr sz="3200"/>
            </a:lvl1pPr>
            <a:lvl2pPr marL="0" indent="0">
              <a:spcBef>
                <a:spcPts val="0"/>
              </a:spcBef>
              <a:buSzTx/>
              <a:buFontTx/>
              <a:buNone/>
              <a:defRPr sz="3200"/>
            </a:lvl2pPr>
            <a:lvl3pPr marL="0" indent="0">
              <a:spcBef>
                <a:spcPts val="0"/>
              </a:spcBef>
              <a:buSzTx/>
              <a:buFontTx/>
              <a:buNone/>
              <a:defRPr sz="3200"/>
            </a:lvl3pPr>
            <a:lvl4pPr marL="0" indent="0">
              <a:spcBef>
                <a:spcPts val="0"/>
              </a:spcBef>
              <a:buSzTx/>
              <a:buFontTx/>
              <a:buNone/>
              <a:defRPr sz="3200"/>
            </a:lvl4pPr>
            <a:lvl5pPr marL="0" indent="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grpSp>
        <p:nvGrpSpPr>
          <p:cNvPr id="600" name="Group 600"/>
          <p:cNvGrpSpPr/>
          <p:nvPr/>
        </p:nvGrpSpPr>
        <p:grpSpPr>
          <a:xfrm>
            <a:off x="606421" y="456994"/>
            <a:ext cx="3027156" cy="1219409"/>
            <a:chOff x="0" y="-1"/>
            <a:chExt cx="3027154" cy="1219407"/>
          </a:xfrm>
        </p:grpSpPr>
        <p:sp>
          <p:nvSpPr>
            <p:cNvPr id="598" name="Shape 598"/>
            <p:cNvSpPr/>
            <p:nvPr/>
          </p:nvSpPr>
          <p:spPr>
            <a:xfrm>
              <a:off x="0" y="-2"/>
              <a:ext cx="1036710" cy="287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endParaRPr/>
            </a:p>
          </p:txBody>
        </p:sp>
        <p:sp>
          <p:nvSpPr>
            <p:cNvPr id="599" name="Shape 599"/>
            <p:cNvSpPr/>
            <p:nvPr/>
          </p:nvSpPr>
          <p:spPr>
            <a:xfrm>
              <a:off x="-1" y="474925"/>
              <a:ext cx="3027156" cy="744482"/>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01" name="Shape 601"/>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itle Slide with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8" name="Shape 608"/>
          <p:cNvSpPr>
            <a:spLocks noGrp="1"/>
          </p:cNvSpPr>
          <p:nvPr>
            <p:ph type="title"/>
          </p:nvPr>
        </p:nvSpPr>
        <p:spPr>
          <a:xfrm>
            <a:off x="610393" y="2209800"/>
            <a:ext cx="8229601" cy="1905000"/>
          </a:xfrm>
          <a:prstGeom prst="rect">
            <a:avLst/>
          </a:prstGeom>
        </p:spPr>
        <p:txBody>
          <a:bodyPr anchor="b"/>
          <a:lstStyle>
            <a:lvl1pPr>
              <a:lnSpc>
                <a:spcPct val="80000"/>
              </a:lnSpc>
              <a:defRPr sz="6600" b="1">
                <a:latin typeface="Arial"/>
                <a:ea typeface="Arial"/>
                <a:cs typeface="Arial"/>
                <a:sym typeface="Arial"/>
              </a:defRPr>
            </a:lvl1pPr>
          </a:lstStyle>
          <a:p>
            <a:r>
              <a:t>Title Text</a:t>
            </a:r>
          </a:p>
        </p:txBody>
      </p:sp>
      <p:sp>
        <p:nvSpPr>
          <p:cNvPr id="609" name="Shape 609"/>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0">
              <a:spcBef>
                <a:spcPts val="0"/>
              </a:spcBef>
              <a:buSzTx/>
              <a:buFontTx/>
              <a:buNone/>
              <a:defRPr sz="3200">
                <a:latin typeface="Arial"/>
                <a:ea typeface="Arial"/>
                <a:cs typeface="Arial"/>
                <a:sym typeface="Arial"/>
              </a:defRPr>
            </a:lvl2pPr>
            <a:lvl3pPr marL="0" indent="0">
              <a:spcBef>
                <a:spcPts val="0"/>
              </a:spcBef>
              <a:buSzTx/>
              <a:buFontTx/>
              <a:buNone/>
              <a:defRPr sz="3200">
                <a:latin typeface="Arial"/>
                <a:ea typeface="Arial"/>
                <a:cs typeface="Arial"/>
                <a:sym typeface="Arial"/>
              </a:defRPr>
            </a:lvl3pPr>
            <a:lvl4pPr marL="0" indent="0">
              <a:spcBef>
                <a:spcPts val="0"/>
              </a:spcBef>
              <a:buSzTx/>
              <a:buFontTx/>
              <a:buNone/>
              <a:defRPr sz="3200">
                <a:latin typeface="Arial"/>
                <a:ea typeface="Arial"/>
                <a:cs typeface="Arial"/>
                <a:sym typeface="Arial"/>
              </a:defRPr>
            </a:lvl4pPr>
            <a:lvl5pPr marL="0" indent="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10" name="Shape 610"/>
          <p:cNvSpPr>
            <a:spLocks noGrp="1"/>
          </p:cNvSpPr>
          <p:nvPr>
            <p:ph type="body" sz="quarter" idx="13"/>
          </p:nvPr>
        </p:nvSpPr>
        <p:spPr>
          <a:xfrm>
            <a:off x="606421" y="5821834"/>
            <a:ext cx="5489582" cy="339216"/>
          </a:xfrm>
          <a:prstGeom prst="rect">
            <a:avLst/>
          </a:prstGeom>
        </p:spPr>
        <p:txBody>
          <a:bodyPr/>
          <a:lstStyle/>
          <a:p>
            <a:pPr marL="182879" indent="-182879"/>
            <a:endParaRPr/>
          </a:p>
        </p:txBody>
      </p:sp>
      <p:grpSp>
        <p:nvGrpSpPr>
          <p:cNvPr id="613" name="Group 613"/>
          <p:cNvGrpSpPr/>
          <p:nvPr/>
        </p:nvGrpSpPr>
        <p:grpSpPr>
          <a:xfrm>
            <a:off x="606421" y="456994"/>
            <a:ext cx="3027156" cy="1219409"/>
            <a:chOff x="0" y="-1"/>
            <a:chExt cx="3027154" cy="1219407"/>
          </a:xfrm>
        </p:grpSpPr>
        <p:sp>
          <p:nvSpPr>
            <p:cNvPr id="611" name="Shape 611"/>
            <p:cNvSpPr/>
            <p:nvPr/>
          </p:nvSpPr>
          <p:spPr>
            <a:xfrm>
              <a:off x="0" y="-2"/>
              <a:ext cx="1036710" cy="287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12" name="Shape 612"/>
            <p:cNvSpPr/>
            <p:nvPr/>
          </p:nvSpPr>
          <p:spPr>
            <a:xfrm>
              <a:off x="-1" y="474925"/>
              <a:ext cx="3027156" cy="744482"/>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14" name="Shape 614"/>
          <p:cNvSpPr>
            <a:spLocks noGrp="1"/>
          </p:cNvSpPr>
          <p:nvPr>
            <p:ph type="sldNum" sz="quarter" idx="2"/>
          </p:nvPr>
        </p:nvSpPr>
        <p:spPr>
          <a:xfrm>
            <a:off x="8498879" y="6115051"/>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Title Slide with Dark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a:spLocks noGrp="1"/>
          </p:cNvSpPr>
          <p:nvPr>
            <p:ph type="title"/>
          </p:nvPr>
        </p:nvSpPr>
        <p:spPr>
          <a:xfrm>
            <a:off x="610393" y="2209800"/>
            <a:ext cx="8229601" cy="1905000"/>
          </a:xfrm>
          <a:prstGeom prst="rect">
            <a:avLst/>
          </a:prstGeom>
        </p:spPr>
        <p:txBody>
          <a:bodyPr anchor="b"/>
          <a:lstStyle>
            <a:lvl1pPr>
              <a:lnSpc>
                <a:spcPct val="80000"/>
              </a:lnSpc>
              <a:defRPr sz="6600" b="1">
                <a:solidFill>
                  <a:srgbClr val="FFFFFF"/>
                </a:solidFill>
                <a:latin typeface="Arial"/>
                <a:ea typeface="Arial"/>
                <a:cs typeface="Arial"/>
                <a:sym typeface="Arial"/>
              </a:defRPr>
            </a:lvl1pPr>
          </a:lstStyle>
          <a:p>
            <a:r>
              <a:t>Title Text</a:t>
            </a:r>
          </a:p>
        </p:txBody>
      </p:sp>
      <p:sp>
        <p:nvSpPr>
          <p:cNvPr id="622" name="Shape 622"/>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solidFill>
                  <a:srgbClr val="FFFFFF"/>
                </a:solidFill>
                <a:latin typeface="Arial"/>
                <a:ea typeface="Arial"/>
                <a:cs typeface="Arial"/>
                <a:sym typeface="Arial"/>
              </a:defRPr>
            </a:lvl1pPr>
            <a:lvl2pPr marL="0" indent="0">
              <a:spcBef>
                <a:spcPts val="0"/>
              </a:spcBef>
              <a:buSzTx/>
              <a:buFontTx/>
              <a:buNone/>
              <a:defRPr sz="3200">
                <a:solidFill>
                  <a:srgbClr val="FFFFFF"/>
                </a:solidFill>
                <a:latin typeface="Arial"/>
                <a:ea typeface="Arial"/>
                <a:cs typeface="Arial"/>
                <a:sym typeface="Arial"/>
              </a:defRPr>
            </a:lvl2pPr>
            <a:lvl3pPr marL="0" indent="0">
              <a:spcBef>
                <a:spcPts val="0"/>
              </a:spcBef>
              <a:buSzTx/>
              <a:buFontTx/>
              <a:buNone/>
              <a:defRPr sz="3200">
                <a:solidFill>
                  <a:srgbClr val="FFFFFF"/>
                </a:solidFill>
                <a:latin typeface="Arial"/>
                <a:ea typeface="Arial"/>
                <a:cs typeface="Arial"/>
                <a:sym typeface="Arial"/>
              </a:defRPr>
            </a:lvl3pPr>
            <a:lvl4pPr marL="0" indent="0">
              <a:spcBef>
                <a:spcPts val="0"/>
              </a:spcBef>
              <a:buSzTx/>
              <a:buFontTx/>
              <a:buNone/>
              <a:defRPr sz="3200">
                <a:solidFill>
                  <a:srgbClr val="FFFFFF"/>
                </a:solidFill>
                <a:latin typeface="Arial"/>
                <a:ea typeface="Arial"/>
                <a:cs typeface="Arial"/>
                <a:sym typeface="Arial"/>
              </a:defRPr>
            </a:lvl4pPr>
            <a:lvl5pPr marL="0" indent="0">
              <a:spcBef>
                <a:spcPts val="0"/>
              </a:spcBef>
              <a:buSzTx/>
              <a:buFontTx/>
              <a:buNone/>
              <a:defRPr sz="32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23" name="Shape 623"/>
          <p:cNvSpPr>
            <a:spLocks noGrp="1"/>
          </p:cNvSpPr>
          <p:nvPr>
            <p:ph type="body" sz="quarter" idx="13"/>
          </p:nvPr>
        </p:nvSpPr>
        <p:spPr>
          <a:xfrm>
            <a:off x="606421" y="5821834"/>
            <a:ext cx="5489582" cy="339216"/>
          </a:xfrm>
          <a:prstGeom prst="rect">
            <a:avLst/>
          </a:prstGeom>
        </p:spPr>
        <p:txBody>
          <a:bodyPr/>
          <a:lstStyle/>
          <a:p>
            <a:pPr marL="182879" indent="-182879"/>
            <a:endParaRPr/>
          </a:p>
        </p:txBody>
      </p:sp>
      <p:grpSp>
        <p:nvGrpSpPr>
          <p:cNvPr id="626" name="Group 626"/>
          <p:cNvGrpSpPr/>
          <p:nvPr/>
        </p:nvGrpSpPr>
        <p:grpSpPr>
          <a:xfrm>
            <a:off x="606421" y="456994"/>
            <a:ext cx="3027156" cy="1219409"/>
            <a:chOff x="0" y="-1"/>
            <a:chExt cx="3027154" cy="1219407"/>
          </a:xfrm>
        </p:grpSpPr>
        <p:sp>
          <p:nvSpPr>
            <p:cNvPr id="624" name="Shape 624"/>
            <p:cNvSpPr/>
            <p:nvPr/>
          </p:nvSpPr>
          <p:spPr>
            <a:xfrm>
              <a:off x="0" y="-2"/>
              <a:ext cx="1036710" cy="287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FFFFF"/>
                  </a:solidFill>
                  <a:latin typeface="Arial"/>
                  <a:ea typeface="Arial"/>
                  <a:cs typeface="Arial"/>
                  <a:sym typeface="Arial"/>
                </a:defRPr>
              </a:pPr>
              <a:endParaRPr/>
            </a:p>
          </p:txBody>
        </p:sp>
        <p:sp>
          <p:nvSpPr>
            <p:cNvPr id="625" name="Shape 625"/>
            <p:cNvSpPr/>
            <p:nvPr/>
          </p:nvSpPr>
          <p:spPr>
            <a:xfrm>
              <a:off x="-1" y="474925"/>
              <a:ext cx="3027156" cy="744482"/>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FFFFF"/>
                  </a:solidFill>
                  <a:latin typeface="Arial"/>
                  <a:ea typeface="Arial"/>
                  <a:cs typeface="Arial"/>
                  <a:sym typeface="Arial"/>
                </a:defRPr>
              </a:pPr>
              <a:endParaRPr/>
            </a:p>
          </p:txBody>
        </p:sp>
      </p:grpSp>
      <p:sp>
        <p:nvSpPr>
          <p:cNvPr id="627" name="Shape 627"/>
          <p:cNvSpPr>
            <a:spLocks noGrp="1"/>
          </p:cNvSpPr>
          <p:nvPr>
            <p:ph type="sldNum" sz="quarter" idx="2"/>
          </p:nvPr>
        </p:nvSpPr>
        <p:spPr>
          <a:xfrm>
            <a:off x="8498879" y="6115051"/>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3_Title Slide with Name">
    <p:spTree>
      <p:nvGrpSpPr>
        <p:cNvPr id="1" name=""/>
        <p:cNvGrpSpPr/>
        <p:nvPr/>
      </p:nvGrpSpPr>
      <p:grpSpPr>
        <a:xfrm>
          <a:off x="0" y="0"/>
          <a:ext cx="0" cy="0"/>
          <a:chOff x="0" y="0"/>
          <a:chExt cx="0" cy="0"/>
        </a:xfrm>
      </p:grpSpPr>
      <p:sp>
        <p:nvSpPr>
          <p:cNvPr id="634" name="Shape 634"/>
          <p:cNvSpPr>
            <a:spLocks noGrp="1"/>
          </p:cNvSpPr>
          <p:nvPr>
            <p:ph type="title"/>
          </p:nvPr>
        </p:nvSpPr>
        <p:spPr>
          <a:xfrm>
            <a:off x="609439" y="2667000"/>
            <a:ext cx="9141622" cy="2286000"/>
          </a:xfrm>
          <a:prstGeom prst="rect">
            <a:avLst/>
          </a:prstGeom>
        </p:spPr>
        <p:txBody>
          <a:bodyPr anchor="b"/>
          <a:lstStyle>
            <a:lvl1pPr>
              <a:lnSpc>
                <a:spcPct val="80000"/>
              </a:lnSpc>
              <a:defRPr sz="8000" b="1">
                <a:latin typeface="Arial"/>
                <a:ea typeface="Arial"/>
                <a:cs typeface="Arial"/>
                <a:sym typeface="Arial"/>
              </a:defRPr>
            </a:lvl1pPr>
          </a:lstStyle>
          <a:p>
            <a:r>
              <a:t>Title Text</a:t>
            </a:r>
          </a:p>
        </p:txBody>
      </p:sp>
      <p:sp>
        <p:nvSpPr>
          <p:cNvPr id="635" name="Shape 635"/>
          <p:cNvSpPr>
            <a:spLocks noGrp="1"/>
          </p:cNvSpPr>
          <p:nvPr>
            <p:ph type="body" sz="quarter" idx="1"/>
          </p:nvPr>
        </p:nvSpPr>
        <p:spPr>
          <a:xfrm>
            <a:off x="608012" y="4939693"/>
            <a:ext cx="9141621" cy="699109"/>
          </a:xfrm>
          <a:prstGeom prst="rect">
            <a:avLst/>
          </a:prstGeom>
        </p:spPr>
        <p:txBody>
          <a:bodyPr/>
          <a:lstStyle>
            <a:lvl1pPr marL="0" indent="0">
              <a:spcBef>
                <a:spcPts val="0"/>
              </a:spcBef>
              <a:buSzTx/>
              <a:buFontTx/>
              <a:buNone/>
              <a:defRPr sz="4400">
                <a:latin typeface="Arial"/>
                <a:ea typeface="Arial"/>
                <a:cs typeface="Arial"/>
                <a:sym typeface="Arial"/>
              </a:defRPr>
            </a:lvl1pPr>
            <a:lvl2pPr marL="0" indent="0">
              <a:spcBef>
                <a:spcPts val="0"/>
              </a:spcBef>
              <a:buSzTx/>
              <a:buFontTx/>
              <a:buNone/>
              <a:defRPr sz="4400">
                <a:latin typeface="Arial"/>
                <a:ea typeface="Arial"/>
                <a:cs typeface="Arial"/>
                <a:sym typeface="Arial"/>
              </a:defRPr>
            </a:lvl2pPr>
            <a:lvl3pPr marL="0" indent="0">
              <a:spcBef>
                <a:spcPts val="0"/>
              </a:spcBef>
              <a:buSzTx/>
              <a:buFontTx/>
              <a:buNone/>
              <a:defRPr sz="4400">
                <a:latin typeface="Arial"/>
                <a:ea typeface="Arial"/>
                <a:cs typeface="Arial"/>
                <a:sym typeface="Arial"/>
              </a:defRPr>
            </a:lvl3pPr>
            <a:lvl4pPr marL="0" indent="0">
              <a:spcBef>
                <a:spcPts val="0"/>
              </a:spcBef>
              <a:buSzTx/>
              <a:buFontTx/>
              <a:buNone/>
              <a:defRPr sz="4400">
                <a:latin typeface="Arial"/>
                <a:ea typeface="Arial"/>
                <a:cs typeface="Arial"/>
                <a:sym typeface="Arial"/>
              </a:defRPr>
            </a:lvl4pPr>
            <a:lvl5pPr marL="0" indent="0">
              <a:spcBef>
                <a:spcPts val="0"/>
              </a:spcBef>
              <a:buSzTx/>
              <a:buFontTx/>
              <a:buNone/>
              <a:defRPr sz="4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36" name="Shape 636"/>
          <p:cNvSpPr>
            <a:spLocks noGrp="1"/>
          </p:cNvSpPr>
          <p:nvPr>
            <p:ph type="body" sz="quarter" idx="13"/>
          </p:nvPr>
        </p:nvSpPr>
        <p:spPr>
          <a:xfrm>
            <a:off x="608013" y="5791200"/>
            <a:ext cx="9141619" cy="457200"/>
          </a:xfrm>
          <a:prstGeom prst="rect">
            <a:avLst/>
          </a:prstGeom>
        </p:spPr>
        <p:txBody>
          <a:bodyPr/>
          <a:lstStyle/>
          <a:p>
            <a:pPr marL="182879" indent="-182879"/>
            <a:endParaRPr/>
          </a:p>
        </p:txBody>
      </p:sp>
      <p:sp>
        <p:nvSpPr>
          <p:cNvPr id="637" name="Shape 637"/>
          <p:cNvSpPr>
            <a:spLocks noGrp="1"/>
          </p:cNvSpPr>
          <p:nvPr>
            <p:ph type="body" sz="quarter" idx="14"/>
          </p:nvPr>
        </p:nvSpPr>
        <p:spPr>
          <a:xfrm>
            <a:off x="7935521" y="457200"/>
            <a:ext cx="3646879" cy="354114"/>
          </a:xfrm>
          <a:prstGeom prst="rect">
            <a:avLst/>
          </a:prstGeom>
        </p:spPr>
        <p:txBody>
          <a:bodyPr/>
          <a:lstStyle/>
          <a:p>
            <a:pPr marL="182879" indent="-182879"/>
            <a:endParaRPr/>
          </a:p>
        </p:txBody>
      </p:sp>
      <p:grpSp>
        <p:nvGrpSpPr>
          <p:cNvPr id="640" name="Group 640"/>
          <p:cNvGrpSpPr/>
          <p:nvPr/>
        </p:nvGrpSpPr>
        <p:grpSpPr>
          <a:xfrm>
            <a:off x="606421" y="456994"/>
            <a:ext cx="3027156" cy="1219409"/>
            <a:chOff x="0" y="-1"/>
            <a:chExt cx="3027154" cy="1219407"/>
          </a:xfrm>
        </p:grpSpPr>
        <p:sp>
          <p:nvSpPr>
            <p:cNvPr id="638" name="Shape 638"/>
            <p:cNvSpPr/>
            <p:nvPr/>
          </p:nvSpPr>
          <p:spPr>
            <a:xfrm>
              <a:off x="0" y="-2"/>
              <a:ext cx="1036710" cy="287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39" name="Shape 639"/>
            <p:cNvSpPr/>
            <p:nvPr/>
          </p:nvSpPr>
          <p:spPr>
            <a:xfrm>
              <a:off x="-1" y="474925"/>
              <a:ext cx="3027156" cy="744482"/>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641" name="Shape 641"/>
          <p:cNvSpPr>
            <a:spLocks noGrp="1"/>
          </p:cNvSpPr>
          <p:nvPr>
            <p:ph type="sldNum" sz="quarter" idx="2"/>
          </p:nvPr>
        </p:nvSpPr>
        <p:spPr>
          <a:xfrm>
            <a:off x="8498879" y="6115051"/>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648" name="Shape 648"/>
          <p:cNvSpPr>
            <a:spLocks noGrp="1"/>
          </p:cNvSpPr>
          <p:nvPr>
            <p:ph type="title"/>
          </p:nvPr>
        </p:nvSpPr>
        <p:spPr>
          <a:xfrm>
            <a:off x="609600" y="609600"/>
            <a:ext cx="8228011" cy="1936016"/>
          </a:xfrm>
          <a:prstGeom prst="rect">
            <a:avLst/>
          </a:prstGeom>
        </p:spPr>
        <p:txBody>
          <a:bodyPr/>
          <a:lstStyle>
            <a:lvl1pPr>
              <a:lnSpc>
                <a:spcPct val="80000"/>
              </a:lnSpc>
              <a:defRPr sz="7200" b="1">
                <a:latin typeface="Arial"/>
                <a:ea typeface="Arial"/>
                <a:cs typeface="Arial"/>
                <a:sym typeface="Arial"/>
              </a:defRPr>
            </a:lvl1pPr>
          </a:lstStyle>
          <a:p>
            <a:r>
              <a:t>Title Text</a:t>
            </a:r>
          </a:p>
        </p:txBody>
      </p:sp>
      <p:sp>
        <p:nvSpPr>
          <p:cNvPr id="649" name="Shape 649"/>
          <p:cNvSpPr>
            <a:spLocks noGrp="1"/>
          </p:cNvSpPr>
          <p:nvPr>
            <p:ph type="body" sz="quarter" idx="1"/>
          </p:nvPr>
        </p:nvSpPr>
        <p:spPr>
          <a:xfrm>
            <a:off x="609601" y="2545614"/>
            <a:ext cx="8228011" cy="608428"/>
          </a:xfrm>
          <a:prstGeom prst="rect">
            <a:avLst/>
          </a:prstGeom>
        </p:spPr>
        <p:txBody>
          <a:bodyPr/>
          <a:lstStyle>
            <a:lvl1pPr marL="0" indent="0">
              <a:spcBef>
                <a:spcPts val="600"/>
              </a:spcBef>
              <a:buSzTx/>
              <a:buFontTx/>
              <a:buNone/>
              <a:defRPr>
                <a:latin typeface="Arial"/>
                <a:ea typeface="Arial"/>
                <a:cs typeface="Arial"/>
                <a:sym typeface="Arial"/>
              </a:defRPr>
            </a:lvl1pPr>
            <a:lvl2pPr marL="0" indent="0">
              <a:spcBef>
                <a:spcPts val="600"/>
              </a:spcBef>
              <a:buSzTx/>
              <a:buFontTx/>
              <a:buNone/>
              <a:defRPr>
                <a:latin typeface="Arial"/>
                <a:ea typeface="Arial"/>
                <a:cs typeface="Arial"/>
                <a:sym typeface="Arial"/>
              </a:defRPr>
            </a:lvl2pPr>
            <a:lvl3pPr marL="0" indent="0">
              <a:spcBef>
                <a:spcPts val="600"/>
              </a:spcBef>
              <a:buSzTx/>
              <a:buFontTx/>
              <a:buNone/>
              <a:defRPr>
                <a:latin typeface="Arial"/>
                <a:ea typeface="Arial"/>
                <a:cs typeface="Arial"/>
                <a:sym typeface="Arial"/>
              </a:defRPr>
            </a:lvl3pPr>
            <a:lvl4pPr marL="0" indent="0">
              <a:spcBef>
                <a:spcPts val="600"/>
              </a:spcBef>
              <a:buSzTx/>
              <a:buFontTx/>
              <a:buNone/>
              <a:defRPr>
                <a:latin typeface="Arial"/>
                <a:ea typeface="Arial"/>
                <a:cs typeface="Arial"/>
                <a:sym typeface="Arial"/>
              </a:defRPr>
            </a:lvl4pPr>
            <a:lvl5pPr marL="0" indent="0">
              <a:spcBef>
                <a:spcPts val="600"/>
              </a:spcBef>
              <a:buSzTx/>
              <a:buFontTx/>
              <a:buNone/>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50" name="Shape 650"/>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Slate Section Header">
    <p:spTree>
      <p:nvGrpSpPr>
        <p:cNvPr id="1" name=""/>
        <p:cNvGrpSpPr/>
        <p:nvPr/>
      </p:nvGrpSpPr>
      <p:grpSpPr>
        <a:xfrm>
          <a:off x="0" y="0"/>
          <a:ext cx="0" cy="0"/>
          <a:chOff x="0" y="0"/>
          <a:chExt cx="0" cy="0"/>
        </a:xfrm>
      </p:grpSpPr>
      <p:sp>
        <p:nvSpPr>
          <p:cNvPr id="657" name="Shape 657"/>
          <p:cNvSpPr/>
          <p:nvPr/>
        </p:nvSpPr>
        <p:spPr>
          <a:xfrm>
            <a:off x="608013" y="608805"/>
            <a:ext cx="10971370" cy="5486403"/>
          </a:xfrm>
          <a:prstGeom prst="rect">
            <a:avLst/>
          </a:prstGeom>
          <a:solidFill>
            <a:schemeClr val="accent1"/>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sp>
        <p:nvSpPr>
          <p:cNvPr id="658" name="Shape 658"/>
          <p:cNvSpPr>
            <a:spLocks noGrp="1"/>
          </p:cNvSpPr>
          <p:nvPr>
            <p:ph type="title"/>
          </p:nvPr>
        </p:nvSpPr>
        <p:spPr>
          <a:xfrm>
            <a:off x="989012" y="990599"/>
            <a:ext cx="8228011" cy="603859"/>
          </a:xfrm>
          <a:prstGeom prst="rect">
            <a:avLst/>
          </a:prstGeom>
        </p:spPr>
        <p:txBody>
          <a:bodyPr/>
          <a:lstStyle>
            <a:lvl1pPr>
              <a:defRPr sz="4000" b="1">
                <a:solidFill>
                  <a:srgbClr val="FFFFFF"/>
                </a:solidFill>
                <a:latin typeface="Arial"/>
                <a:ea typeface="Arial"/>
                <a:cs typeface="Arial"/>
                <a:sym typeface="Arial"/>
              </a:defRPr>
            </a:lvl1pPr>
          </a:lstStyle>
          <a:p>
            <a:r>
              <a:t>Title Text</a:t>
            </a:r>
          </a:p>
        </p:txBody>
      </p:sp>
      <p:sp>
        <p:nvSpPr>
          <p:cNvPr id="659" name="Shape 659"/>
          <p:cNvSpPr>
            <a:spLocks noGrp="1"/>
          </p:cNvSpPr>
          <p:nvPr>
            <p:ph type="body" sz="quarter" idx="1"/>
          </p:nvPr>
        </p:nvSpPr>
        <p:spPr>
          <a:xfrm>
            <a:off x="989012" y="1600885"/>
            <a:ext cx="8228012" cy="533402"/>
          </a:xfrm>
          <a:prstGeom prst="rect">
            <a:avLst/>
          </a:prstGeom>
        </p:spPr>
        <p:txBody>
          <a:bodyPr/>
          <a:lstStyle>
            <a:lvl1pPr marL="0" indent="0">
              <a:spcBef>
                <a:spcPts val="0"/>
              </a:spcBef>
              <a:buSzTx/>
              <a:buFontTx/>
              <a:buNone/>
              <a:defRPr sz="3200">
                <a:solidFill>
                  <a:srgbClr val="FFFFFF"/>
                </a:solidFill>
                <a:latin typeface="Arial"/>
                <a:ea typeface="Arial"/>
                <a:cs typeface="Arial"/>
                <a:sym typeface="Arial"/>
              </a:defRPr>
            </a:lvl1pPr>
            <a:lvl2pPr marL="0" indent="0">
              <a:spcBef>
                <a:spcPts val="0"/>
              </a:spcBef>
              <a:buSzTx/>
              <a:buFontTx/>
              <a:buNone/>
              <a:defRPr sz="3200">
                <a:solidFill>
                  <a:srgbClr val="FFFFFF"/>
                </a:solidFill>
                <a:latin typeface="Arial"/>
                <a:ea typeface="Arial"/>
                <a:cs typeface="Arial"/>
                <a:sym typeface="Arial"/>
              </a:defRPr>
            </a:lvl2pPr>
            <a:lvl3pPr marL="0" indent="0">
              <a:spcBef>
                <a:spcPts val="0"/>
              </a:spcBef>
              <a:buSzTx/>
              <a:buFontTx/>
              <a:buNone/>
              <a:defRPr sz="3200">
                <a:solidFill>
                  <a:srgbClr val="FFFFFF"/>
                </a:solidFill>
                <a:latin typeface="Arial"/>
                <a:ea typeface="Arial"/>
                <a:cs typeface="Arial"/>
                <a:sym typeface="Arial"/>
              </a:defRPr>
            </a:lvl3pPr>
            <a:lvl4pPr marL="0" indent="0">
              <a:spcBef>
                <a:spcPts val="0"/>
              </a:spcBef>
              <a:buSzTx/>
              <a:buFontTx/>
              <a:buNone/>
              <a:defRPr sz="3200">
                <a:solidFill>
                  <a:srgbClr val="FFFFFF"/>
                </a:solidFill>
                <a:latin typeface="Arial"/>
                <a:ea typeface="Arial"/>
                <a:cs typeface="Arial"/>
                <a:sym typeface="Arial"/>
              </a:defRPr>
            </a:lvl4pPr>
            <a:lvl5pPr marL="0" indent="0">
              <a:spcBef>
                <a:spcPts val="0"/>
              </a:spcBef>
              <a:buSzTx/>
              <a:buFontTx/>
              <a:buNone/>
              <a:defRPr sz="32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60" name="Shape 660"/>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Green Frame Divider">
    <p:spTree>
      <p:nvGrpSpPr>
        <p:cNvPr id="1" name=""/>
        <p:cNvGrpSpPr/>
        <p:nvPr/>
      </p:nvGrpSpPr>
      <p:grpSpPr>
        <a:xfrm>
          <a:off x="0" y="0"/>
          <a:ext cx="0" cy="0"/>
          <a:chOff x="0" y="0"/>
          <a:chExt cx="0" cy="0"/>
        </a:xfrm>
      </p:grpSpPr>
      <p:sp>
        <p:nvSpPr>
          <p:cNvPr id="74" name="Shape 74"/>
          <p:cNvSpPr>
            <a:spLocks noGrp="1"/>
          </p:cNvSpPr>
          <p:nvPr>
            <p:ph type="title"/>
          </p:nvPr>
        </p:nvSpPr>
        <p:spPr>
          <a:xfrm>
            <a:off x="608012" y="2571745"/>
            <a:ext cx="8228012" cy="576264"/>
          </a:xfrm>
          <a:prstGeom prst="rect">
            <a:avLst/>
          </a:prstGeom>
        </p:spPr>
        <p:txBody>
          <a:bodyPr/>
          <a:lstStyle>
            <a:lvl1pPr>
              <a:defRPr sz="4000"/>
            </a:lvl1pPr>
          </a:lstStyle>
          <a:p>
            <a:r>
              <a:t>Title Text</a:t>
            </a:r>
          </a:p>
        </p:txBody>
      </p:sp>
      <p:sp>
        <p:nvSpPr>
          <p:cNvPr id="75" name="Shape 75"/>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lvl1pPr>
            <a:lvl2pPr marL="0" indent="0">
              <a:spcBef>
                <a:spcPts val="0"/>
              </a:spcBef>
              <a:buSzTx/>
              <a:buFontTx/>
              <a:buNone/>
              <a:defRPr sz="3200"/>
            </a:lvl2pPr>
            <a:lvl3pPr marL="0" indent="0">
              <a:spcBef>
                <a:spcPts val="0"/>
              </a:spcBef>
              <a:buSzTx/>
              <a:buFontTx/>
              <a:buNone/>
              <a:defRPr sz="3200"/>
            </a:lvl3pPr>
            <a:lvl4pPr marL="0" indent="0">
              <a:spcBef>
                <a:spcPts val="0"/>
              </a:spcBef>
              <a:buSzTx/>
              <a:buFontTx/>
              <a:buNone/>
              <a:defRPr sz="3200"/>
            </a:lvl4pPr>
            <a:lvl5pPr marL="0" indent="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
        <p:nvSpPr>
          <p:cNvPr id="77" name="Shape 77"/>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rgbClr val="00B388"/>
          </a:solidFill>
          <a:ln w="12700">
            <a:miter lim="400000"/>
          </a:ln>
        </p:spPr>
        <p:txBody>
          <a:bodyPr lIns="45719" rIns="45719" anchor="ctr"/>
          <a:lstStyle/>
          <a:p>
            <a:pPr algn="ctr">
              <a:lnSpc>
                <a:spcPct val="90000"/>
              </a:lnSpc>
              <a:defRPr>
                <a:solidFill>
                  <a:srgbClr val="FFFFFF"/>
                </a:solidFill>
              </a:defRPr>
            </a:pPr>
            <a:endParaRPr/>
          </a:p>
        </p:txBody>
      </p:sp>
      <p:grpSp>
        <p:nvGrpSpPr>
          <p:cNvPr id="80" name="Group 80"/>
          <p:cNvGrpSpPr/>
          <p:nvPr/>
        </p:nvGrpSpPr>
        <p:grpSpPr>
          <a:xfrm>
            <a:off x="610271" y="6248401"/>
            <a:ext cx="969472" cy="390525"/>
            <a:chOff x="0" y="0"/>
            <a:chExt cx="969470" cy="390524"/>
          </a:xfrm>
        </p:grpSpPr>
        <p:sp>
          <p:nvSpPr>
            <p:cNvPr id="78" name="Shape 78"/>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endParaRPr/>
            </a:p>
          </p:txBody>
        </p:sp>
        <p:sp>
          <p:nvSpPr>
            <p:cNvPr id="79" name="Shape 79"/>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endParaRPr/>
            </a:p>
          </p:txBody>
        </p:sp>
      </p:gr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Green Frame Divider">
    <p:spTree>
      <p:nvGrpSpPr>
        <p:cNvPr id="1" name=""/>
        <p:cNvGrpSpPr/>
        <p:nvPr/>
      </p:nvGrpSpPr>
      <p:grpSpPr>
        <a:xfrm>
          <a:off x="0" y="0"/>
          <a:ext cx="0" cy="0"/>
          <a:chOff x="0" y="0"/>
          <a:chExt cx="0" cy="0"/>
        </a:xfrm>
      </p:grpSpPr>
      <p:sp>
        <p:nvSpPr>
          <p:cNvPr id="667" name="Shape 667"/>
          <p:cNvSpPr>
            <a:spLocks noGrp="1"/>
          </p:cNvSpPr>
          <p:nvPr>
            <p:ph type="title"/>
          </p:nvPr>
        </p:nvSpPr>
        <p:spPr>
          <a:xfrm>
            <a:off x="608012" y="2571744"/>
            <a:ext cx="8228012" cy="576265"/>
          </a:xfrm>
          <a:prstGeom prst="rect">
            <a:avLst/>
          </a:prstGeom>
        </p:spPr>
        <p:txBody>
          <a:bodyPr/>
          <a:lstStyle>
            <a:lvl1pPr>
              <a:defRPr sz="4000" b="1">
                <a:latin typeface="Arial"/>
                <a:ea typeface="Arial"/>
                <a:cs typeface="Arial"/>
                <a:sym typeface="Arial"/>
              </a:defRPr>
            </a:lvl1pPr>
          </a:lstStyle>
          <a:p>
            <a:r>
              <a:t>Title Text</a:t>
            </a:r>
          </a:p>
        </p:txBody>
      </p:sp>
      <p:sp>
        <p:nvSpPr>
          <p:cNvPr id="668" name="Shape 668"/>
          <p:cNvSpPr>
            <a:spLocks noGrp="1"/>
          </p:cNvSpPr>
          <p:nvPr>
            <p:ph type="body" sz="quarter" idx="1"/>
          </p:nvPr>
        </p:nvSpPr>
        <p:spPr>
          <a:xfrm>
            <a:off x="608014" y="3149200"/>
            <a:ext cx="8228011" cy="533402"/>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0">
              <a:spcBef>
                <a:spcPts val="0"/>
              </a:spcBef>
              <a:buSzTx/>
              <a:buFontTx/>
              <a:buNone/>
              <a:defRPr sz="3200">
                <a:latin typeface="Arial"/>
                <a:ea typeface="Arial"/>
                <a:cs typeface="Arial"/>
                <a:sym typeface="Arial"/>
              </a:defRPr>
            </a:lvl2pPr>
            <a:lvl3pPr marL="0" indent="0">
              <a:spcBef>
                <a:spcPts val="0"/>
              </a:spcBef>
              <a:buSzTx/>
              <a:buFontTx/>
              <a:buNone/>
              <a:defRPr sz="3200">
                <a:latin typeface="Arial"/>
                <a:ea typeface="Arial"/>
                <a:cs typeface="Arial"/>
                <a:sym typeface="Arial"/>
              </a:defRPr>
            </a:lvl3pPr>
            <a:lvl4pPr marL="0" indent="0">
              <a:spcBef>
                <a:spcPts val="0"/>
              </a:spcBef>
              <a:buSzTx/>
              <a:buFontTx/>
              <a:buNone/>
              <a:defRPr sz="3200">
                <a:latin typeface="Arial"/>
                <a:ea typeface="Arial"/>
                <a:cs typeface="Arial"/>
                <a:sym typeface="Arial"/>
              </a:defRPr>
            </a:lvl4pPr>
            <a:lvl5pPr marL="0" indent="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69" name="Shape 669"/>
          <p:cNvSpPr/>
          <p:nvPr/>
        </p:nvSpPr>
        <p:spPr>
          <a:xfrm>
            <a:off x="608012" y="462818"/>
            <a:ext cx="10986136" cy="1957370"/>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rgbClr val="00B388"/>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672" name="Group 672"/>
          <p:cNvGrpSpPr/>
          <p:nvPr/>
        </p:nvGrpSpPr>
        <p:grpSpPr>
          <a:xfrm>
            <a:off x="610270" y="6248400"/>
            <a:ext cx="969474" cy="390528"/>
            <a:chOff x="0" y="-1"/>
            <a:chExt cx="969473" cy="390527"/>
          </a:xfrm>
        </p:grpSpPr>
        <p:sp>
          <p:nvSpPr>
            <p:cNvPr id="670" name="Shape 670"/>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671" name="Shape 671"/>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673" name="Shape 673"/>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Purple Frame Divider">
    <p:spTree>
      <p:nvGrpSpPr>
        <p:cNvPr id="1" name=""/>
        <p:cNvGrpSpPr/>
        <p:nvPr/>
      </p:nvGrpSpPr>
      <p:grpSpPr>
        <a:xfrm>
          <a:off x="0" y="0"/>
          <a:ext cx="0" cy="0"/>
          <a:chOff x="0" y="0"/>
          <a:chExt cx="0" cy="0"/>
        </a:xfrm>
      </p:grpSpPr>
      <p:sp>
        <p:nvSpPr>
          <p:cNvPr id="680" name="Shape 680"/>
          <p:cNvSpPr>
            <a:spLocks noGrp="1"/>
          </p:cNvSpPr>
          <p:nvPr>
            <p:ph type="title"/>
          </p:nvPr>
        </p:nvSpPr>
        <p:spPr>
          <a:xfrm>
            <a:off x="608012" y="2571744"/>
            <a:ext cx="8228012" cy="576265"/>
          </a:xfrm>
          <a:prstGeom prst="rect">
            <a:avLst/>
          </a:prstGeom>
        </p:spPr>
        <p:txBody>
          <a:bodyPr/>
          <a:lstStyle>
            <a:lvl1pPr>
              <a:defRPr sz="4000" b="1">
                <a:latin typeface="Arial"/>
                <a:ea typeface="Arial"/>
                <a:cs typeface="Arial"/>
                <a:sym typeface="Arial"/>
              </a:defRPr>
            </a:lvl1pPr>
          </a:lstStyle>
          <a:p>
            <a:r>
              <a:t>Title Text</a:t>
            </a:r>
          </a:p>
        </p:txBody>
      </p:sp>
      <p:sp>
        <p:nvSpPr>
          <p:cNvPr id="681" name="Shape 681"/>
          <p:cNvSpPr>
            <a:spLocks noGrp="1"/>
          </p:cNvSpPr>
          <p:nvPr>
            <p:ph type="body" sz="quarter" idx="1"/>
          </p:nvPr>
        </p:nvSpPr>
        <p:spPr>
          <a:xfrm>
            <a:off x="608014" y="3149200"/>
            <a:ext cx="8228011" cy="533402"/>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0">
              <a:spcBef>
                <a:spcPts val="0"/>
              </a:spcBef>
              <a:buSzTx/>
              <a:buFontTx/>
              <a:buNone/>
              <a:defRPr sz="3200">
                <a:latin typeface="Arial"/>
                <a:ea typeface="Arial"/>
                <a:cs typeface="Arial"/>
                <a:sym typeface="Arial"/>
              </a:defRPr>
            </a:lvl2pPr>
            <a:lvl3pPr marL="0" indent="0">
              <a:spcBef>
                <a:spcPts val="0"/>
              </a:spcBef>
              <a:buSzTx/>
              <a:buFontTx/>
              <a:buNone/>
              <a:defRPr sz="3200">
                <a:latin typeface="Arial"/>
                <a:ea typeface="Arial"/>
                <a:cs typeface="Arial"/>
                <a:sym typeface="Arial"/>
              </a:defRPr>
            </a:lvl3pPr>
            <a:lvl4pPr marL="0" indent="0">
              <a:spcBef>
                <a:spcPts val="0"/>
              </a:spcBef>
              <a:buSzTx/>
              <a:buFontTx/>
              <a:buNone/>
              <a:defRPr sz="3200">
                <a:latin typeface="Arial"/>
                <a:ea typeface="Arial"/>
                <a:cs typeface="Arial"/>
                <a:sym typeface="Arial"/>
              </a:defRPr>
            </a:lvl4pPr>
            <a:lvl5pPr marL="0" indent="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82" name="Shape 682"/>
          <p:cNvSpPr/>
          <p:nvPr/>
        </p:nvSpPr>
        <p:spPr>
          <a:xfrm>
            <a:off x="608012" y="462818"/>
            <a:ext cx="10986136" cy="1957370"/>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4"/>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685" name="Group 685"/>
          <p:cNvGrpSpPr/>
          <p:nvPr/>
        </p:nvGrpSpPr>
        <p:grpSpPr>
          <a:xfrm>
            <a:off x="610270" y="6248400"/>
            <a:ext cx="969474" cy="390528"/>
            <a:chOff x="0" y="-1"/>
            <a:chExt cx="969473" cy="390527"/>
          </a:xfrm>
        </p:grpSpPr>
        <p:sp>
          <p:nvSpPr>
            <p:cNvPr id="683" name="Shape 683"/>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684" name="Shape 684"/>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686" name="Shape 686"/>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Slate Turquoise Frame Divider">
    <p:bg>
      <p:bgPr>
        <a:solidFill>
          <a:schemeClr val="accent1"/>
        </a:solidFill>
        <a:effectLst/>
      </p:bgPr>
    </p:bg>
    <p:spTree>
      <p:nvGrpSpPr>
        <p:cNvPr id="1" name=""/>
        <p:cNvGrpSpPr/>
        <p:nvPr/>
      </p:nvGrpSpPr>
      <p:grpSpPr>
        <a:xfrm>
          <a:off x="0" y="0"/>
          <a:ext cx="0" cy="0"/>
          <a:chOff x="0" y="0"/>
          <a:chExt cx="0" cy="0"/>
        </a:xfrm>
      </p:grpSpPr>
      <p:sp>
        <p:nvSpPr>
          <p:cNvPr id="693" name="Shape 693"/>
          <p:cNvSpPr>
            <a:spLocks noGrp="1"/>
          </p:cNvSpPr>
          <p:nvPr>
            <p:ph type="title"/>
          </p:nvPr>
        </p:nvSpPr>
        <p:spPr>
          <a:xfrm>
            <a:off x="608012" y="2571744"/>
            <a:ext cx="8228012" cy="576265"/>
          </a:xfrm>
          <a:prstGeom prst="rect">
            <a:avLst/>
          </a:prstGeom>
        </p:spPr>
        <p:txBody>
          <a:bodyPr/>
          <a:lstStyle>
            <a:lvl1pPr>
              <a:defRPr sz="4000" b="1">
                <a:solidFill>
                  <a:srgbClr val="FFFFFF"/>
                </a:solidFill>
                <a:latin typeface="Arial"/>
                <a:ea typeface="Arial"/>
                <a:cs typeface="Arial"/>
                <a:sym typeface="Arial"/>
              </a:defRPr>
            </a:lvl1pPr>
          </a:lstStyle>
          <a:p>
            <a:r>
              <a:t>Title Text</a:t>
            </a:r>
          </a:p>
        </p:txBody>
      </p:sp>
      <p:sp>
        <p:nvSpPr>
          <p:cNvPr id="694" name="Shape 694"/>
          <p:cNvSpPr>
            <a:spLocks noGrp="1"/>
          </p:cNvSpPr>
          <p:nvPr>
            <p:ph type="body" sz="quarter" idx="1"/>
          </p:nvPr>
        </p:nvSpPr>
        <p:spPr>
          <a:xfrm>
            <a:off x="608014" y="3149200"/>
            <a:ext cx="8228011" cy="533402"/>
          </a:xfrm>
          <a:prstGeom prst="rect">
            <a:avLst/>
          </a:prstGeom>
        </p:spPr>
        <p:txBody>
          <a:bodyPr/>
          <a:lstStyle>
            <a:lvl1pPr marL="0" indent="0">
              <a:spcBef>
                <a:spcPts val="0"/>
              </a:spcBef>
              <a:buSzTx/>
              <a:buFontTx/>
              <a:buNone/>
              <a:defRPr sz="3200">
                <a:solidFill>
                  <a:srgbClr val="FFFFFF"/>
                </a:solidFill>
                <a:latin typeface="Arial"/>
                <a:ea typeface="Arial"/>
                <a:cs typeface="Arial"/>
                <a:sym typeface="Arial"/>
              </a:defRPr>
            </a:lvl1pPr>
            <a:lvl2pPr marL="0" indent="0">
              <a:spcBef>
                <a:spcPts val="0"/>
              </a:spcBef>
              <a:buSzTx/>
              <a:buFontTx/>
              <a:buNone/>
              <a:defRPr sz="3200">
                <a:solidFill>
                  <a:srgbClr val="FFFFFF"/>
                </a:solidFill>
                <a:latin typeface="Arial"/>
                <a:ea typeface="Arial"/>
                <a:cs typeface="Arial"/>
                <a:sym typeface="Arial"/>
              </a:defRPr>
            </a:lvl2pPr>
            <a:lvl3pPr marL="0" indent="0">
              <a:spcBef>
                <a:spcPts val="0"/>
              </a:spcBef>
              <a:buSzTx/>
              <a:buFontTx/>
              <a:buNone/>
              <a:defRPr sz="3200">
                <a:solidFill>
                  <a:srgbClr val="FFFFFF"/>
                </a:solidFill>
                <a:latin typeface="Arial"/>
                <a:ea typeface="Arial"/>
                <a:cs typeface="Arial"/>
                <a:sym typeface="Arial"/>
              </a:defRPr>
            </a:lvl3pPr>
            <a:lvl4pPr marL="0" indent="0">
              <a:spcBef>
                <a:spcPts val="0"/>
              </a:spcBef>
              <a:buSzTx/>
              <a:buFontTx/>
              <a:buNone/>
              <a:defRPr sz="3200">
                <a:solidFill>
                  <a:srgbClr val="FFFFFF"/>
                </a:solidFill>
                <a:latin typeface="Arial"/>
                <a:ea typeface="Arial"/>
                <a:cs typeface="Arial"/>
                <a:sym typeface="Arial"/>
              </a:defRPr>
            </a:lvl4pPr>
            <a:lvl5pPr marL="0" indent="0">
              <a:spcBef>
                <a:spcPts val="0"/>
              </a:spcBef>
              <a:buSzTx/>
              <a:buFontTx/>
              <a:buNone/>
              <a:defRPr sz="32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697" name="Group 697"/>
          <p:cNvGrpSpPr/>
          <p:nvPr/>
        </p:nvGrpSpPr>
        <p:grpSpPr>
          <a:xfrm>
            <a:off x="610270" y="6248400"/>
            <a:ext cx="969474" cy="390528"/>
            <a:chOff x="0" y="-1"/>
            <a:chExt cx="969473" cy="390527"/>
          </a:xfrm>
        </p:grpSpPr>
        <p:sp>
          <p:nvSpPr>
            <p:cNvPr id="695" name="Shape 695"/>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sp>
          <p:nvSpPr>
            <p:cNvPr id="696" name="Shape 696"/>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grpSp>
      <p:sp>
        <p:nvSpPr>
          <p:cNvPr id="698" name="Shape 698"/>
          <p:cNvSpPr/>
          <p:nvPr/>
        </p:nvSpPr>
        <p:spPr>
          <a:xfrm>
            <a:off x="608012" y="462818"/>
            <a:ext cx="10986136" cy="1957370"/>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sp>
        <p:nvSpPr>
          <p:cNvPr id="699" name="Shape 699"/>
          <p:cNvSpPr>
            <a:spLocks noGrp="1"/>
          </p:cNvSpPr>
          <p:nvPr>
            <p:ph type="sldNum" sz="quarter" idx="2"/>
          </p:nvPr>
        </p:nvSpPr>
        <p:spPr>
          <a:xfrm>
            <a:off x="11343679" y="6441062"/>
            <a:ext cx="238722" cy="221953"/>
          </a:xfrm>
          <a:prstGeom prst="rect">
            <a:avLst/>
          </a:prstGeom>
        </p:spPr>
        <p:txBody>
          <a:bodyPr/>
          <a:lstStyle>
            <a:lvl1pPr>
              <a:defRPr>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3_Slate Orange Frame Divider">
    <p:bg>
      <p:bgPr>
        <a:solidFill>
          <a:schemeClr val="accent1"/>
        </a:solidFill>
        <a:effectLst/>
      </p:bgPr>
    </p:bg>
    <p:spTree>
      <p:nvGrpSpPr>
        <p:cNvPr id="1" name=""/>
        <p:cNvGrpSpPr/>
        <p:nvPr/>
      </p:nvGrpSpPr>
      <p:grpSpPr>
        <a:xfrm>
          <a:off x="0" y="0"/>
          <a:ext cx="0" cy="0"/>
          <a:chOff x="0" y="0"/>
          <a:chExt cx="0" cy="0"/>
        </a:xfrm>
      </p:grpSpPr>
      <p:sp>
        <p:nvSpPr>
          <p:cNvPr id="706" name="Shape 706"/>
          <p:cNvSpPr>
            <a:spLocks noGrp="1"/>
          </p:cNvSpPr>
          <p:nvPr>
            <p:ph type="title"/>
          </p:nvPr>
        </p:nvSpPr>
        <p:spPr>
          <a:xfrm>
            <a:off x="608012" y="2571744"/>
            <a:ext cx="8228012" cy="576265"/>
          </a:xfrm>
          <a:prstGeom prst="rect">
            <a:avLst/>
          </a:prstGeom>
        </p:spPr>
        <p:txBody>
          <a:bodyPr/>
          <a:lstStyle>
            <a:lvl1pPr>
              <a:defRPr sz="4000" b="1">
                <a:solidFill>
                  <a:srgbClr val="FFFFFF"/>
                </a:solidFill>
                <a:latin typeface="Arial"/>
                <a:ea typeface="Arial"/>
                <a:cs typeface="Arial"/>
                <a:sym typeface="Arial"/>
              </a:defRPr>
            </a:lvl1pPr>
          </a:lstStyle>
          <a:p>
            <a:r>
              <a:t>Title Text</a:t>
            </a:r>
          </a:p>
        </p:txBody>
      </p:sp>
      <p:sp>
        <p:nvSpPr>
          <p:cNvPr id="707" name="Shape 707"/>
          <p:cNvSpPr>
            <a:spLocks noGrp="1"/>
          </p:cNvSpPr>
          <p:nvPr>
            <p:ph type="body" sz="quarter" idx="1"/>
          </p:nvPr>
        </p:nvSpPr>
        <p:spPr>
          <a:xfrm>
            <a:off x="608014" y="3149200"/>
            <a:ext cx="8228011" cy="533402"/>
          </a:xfrm>
          <a:prstGeom prst="rect">
            <a:avLst/>
          </a:prstGeom>
        </p:spPr>
        <p:txBody>
          <a:bodyPr/>
          <a:lstStyle>
            <a:lvl1pPr marL="0" indent="0">
              <a:spcBef>
                <a:spcPts val="0"/>
              </a:spcBef>
              <a:buSzTx/>
              <a:buFontTx/>
              <a:buNone/>
              <a:defRPr sz="3200">
                <a:solidFill>
                  <a:srgbClr val="FFFFFF"/>
                </a:solidFill>
                <a:latin typeface="Arial"/>
                <a:ea typeface="Arial"/>
                <a:cs typeface="Arial"/>
                <a:sym typeface="Arial"/>
              </a:defRPr>
            </a:lvl1pPr>
            <a:lvl2pPr marL="0" indent="0">
              <a:spcBef>
                <a:spcPts val="0"/>
              </a:spcBef>
              <a:buSzTx/>
              <a:buFontTx/>
              <a:buNone/>
              <a:defRPr sz="3200">
                <a:solidFill>
                  <a:srgbClr val="FFFFFF"/>
                </a:solidFill>
                <a:latin typeface="Arial"/>
                <a:ea typeface="Arial"/>
                <a:cs typeface="Arial"/>
                <a:sym typeface="Arial"/>
              </a:defRPr>
            </a:lvl2pPr>
            <a:lvl3pPr marL="0" indent="0">
              <a:spcBef>
                <a:spcPts val="0"/>
              </a:spcBef>
              <a:buSzTx/>
              <a:buFontTx/>
              <a:buNone/>
              <a:defRPr sz="3200">
                <a:solidFill>
                  <a:srgbClr val="FFFFFF"/>
                </a:solidFill>
                <a:latin typeface="Arial"/>
                <a:ea typeface="Arial"/>
                <a:cs typeface="Arial"/>
                <a:sym typeface="Arial"/>
              </a:defRPr>
            </a:lvl3pPr>
            <a:lvl4pPr marL="0" indent="0">
              <a:spcBef>
                <a:spcPts val="0"/>
              </a:spcBef>
              <a:buSzTx/>
              <a:buFontTx/>
              <a:buNone/>
              <a:defRPr sz="3200">
                <a:solidFill>
                  <a:srgbClr val="FFFFFF"/>
                </a:solidFill>
                <a:latin typeface="Arial"/>
                <a:ea typeface="Arial"/>
                <a:cs typeface="Arial"/>
                <a:sym typeface="Arial"/>
              </a:defRPr>
            </a:lvl4pPr>
            <a:lvl5pPr marL="0" indent="0">
              <a:spcBef>
                <a:spcPts val="0"/>
              </a:spcBef>
              <a:buSzTx/>
              <a:buFontTx/>
              <a:buNone/>
              <a:defRPr sz="32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710" name="Group 710"/>
          <p:cNvGrpSpPr/>
          <p:nvPr/>
        </p:nvGrpSpPr>
        <p:grpSpPr>
          <a:xfrm>
            <a:off x="610270" y="6248400"/>
            <a:ext cx="969474" cy="390528"/>
            <a:chOff x="0" y="-1"/>
            <a:chExt cx="969473" cy="390527"/>
          </a:xfrm>
        </p:grpSpPr>
        <p:sp>
          <p:nvSpPr>
            <p:cNvPr id="708" name="Shape 708"/>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sp>
          <p:nvSpPr>
            <p:cNvPr id="709" name="Shape 709"/>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grpSp>
      <p:sp>
        <p:nvSpPr>
          <p:cNvPr id="711" name="Shape 711"/>
          <p:cNvSpPr/>
          <p:nvPr/>
        </p:nvSpPr>
        <p:spPr>
          <a:xfrm>
            <a:off x="608012" y="462818"/>
            <a:ext cx="10986136" cy="1957370"/>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3"/>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sp>
        <p:nvSpPr>
          <p:cNvPr id="712" name="Shape 712"/>
          <p:cNvSpPr>
            <a:spLocks noGrp="1"/>
          </p:cNvSpPr>
          <p:nvPr>
            <p:ph type="sldNum" sz="quarter" idx="2"/>
          </p:nvPr>
        </p:nvSpPr>
        <p:spPr>
          <a:xfrm>
            <a:off x="11343679" y="6441062"/>
            <a:ext cx="238722" cy="221953"/>
          </a:xfrm>
          <a:prstGeom prst="rect">
            <a:avLst/>
          </a:prstGeom>
        </p:spPr>
        <p:txBody>
          <a:bodyPr/>
          <a:lstStyle>
            <a:lvl1pPr>
              <a:defRPr>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3_Quote">
    <p:spTree>
      <p:nvGrpSpPr>
        <p:cNvPr id="1" name=""/>
        <p:cNvGrpSpPr/>
        <p:nvPr/>
      </p:nvGrpSpPr>
      <p:grpSpPr>
        <a:xfrm>
          <a:off x="0" y="0"/>
          <a:ext cx="0" cy="0"/>
          <a:chOff x="0" y="0"/>
          <a:chExt cx="0" cy="0"/>
        </a:xfrm>
      </p:grpSpPr>
      <p:sp>
        <p:nvSpPr>
          <p:cNvPr id="719" name="Shape 719"/>
          <p:cNvSpPr>
            <a:spLocks noGrp="1"/>
          </p:cNvSpPr>
          <p:nvPr>
            <p:ph type="title"/>
          </p:nvPr>
        </p:nvSpPr>
        <p:spPr>
          <a:xfrm>
            <a:off x="303213" y="381000"/>
            <a:ext cx="9456737" cy="2286000"/>
          </a:xfrm>
          <a:prstGeom prst="rect">
            <a:avLst/>
          </a:prstGeom>
        </p:spPr>
        <p:txBody>
          <a:bodyPr/>
          <a:lstStyle>
            <a:lvl1pPr marL="384047" indent="-384047">
              <a:lnSpc>
                <a:spcPct val="80000"/>
              </a:lnSpc>
              <a:defRPr sz="6000" b="1">
                <a:latin typeface="Arial"/>
                <a:ea typeface="Arial"/>
                <a:cs typeface="Arial"/>
                <a:sym typeface="Arial"/>
              </a:defRPr>
            </a:lvl1pPr>
          </a:lstStyle>
          <a:p>
            <a:r>
              <a:t>Title Text</a:t>
            </a:r>
          </a:p>
        </p:txBody>
      </p:sp>
      <p:sp>
        <p:nvSpPr>
          <p:cNvPr id="720" name="Shape 720"/>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latin typeface="Arial"/>
                <a:ea typeface="Arial"/>
                <a:cs typeface="Arial"/>
                <a:sym typeface="Arial"/>
              </a:defRPr>
            </a:lvl1pPr>
            <a:lvl2pPr marL="0" indent="0">
              <a:spcBef>
                <a:spcPts val="0"/>
              </a:spcBef>
              <a:buSzTx/>
              <a:buFontTx/>
              <a:buNone/>
              <a:defRPr sz="2000">
                <a:latin typeface="Arial"/>
                <a:ea typeface="Arial"/>
                <a:cs typeface="Arial"/>
                <a:sym typeface="Arial"/>
              </a:defRPr>
            </a:lvl2pPr>
            <a:lvl3pPr marL="0" indent="0">
              <a:spcBef>
                <a:spcPts val="0"/>
              </a:spcBef>
              <a:buSzTx/>
              <a:buFontTx/>
              <a:buNone/>
              <a:defRPr sz="2000">
                <a:latin typeface="Arial"/>
                <a:ea typeface="Arial"/>
                <a:cs typeface="Arial"/>
                <a:sym typeface="Arial"/>
              </a:defRPr>
            </a:lvl3pPr>
            <a:lvl4pPr marL="0" indent="0">
              <a:spcBef>
                <a:spcPts val="0"/>
              </a:spcBef>
              <a:buSzTx/>
              <a:buFontTx/>
              <a:buNone/>
              <a:defRPr sz="2000">
                <a:latin typeface="Arial"/>
                <a:ea typeface="Arial"/>
                <a:cs typeface="Arial"/>
                <a:sym typeface="Arial"/>
              </a:defRPr>
            </a:lvl4pPr>
            <a:lvl5pPr marL="0" indent="0">
              <a:spcBef>
                <a:spcPts val="0"/>
              </a:spcBef>
              <a:buSzTx/>
              <a:buFontTx/>
              <a:buNone/>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723" name="Group 723"/>
          <p:cNvGrpSpPr/>
          <p:nvPr/>
        </p:nvGrpSpPr>
        <p:grpSpPr>
          <a:xfrm>
            <a:off x="610270" y="6248400"/>
            <a:ext cx="969474" cy="390528"/>
            <a:chOff x="0" y="-1"/>
            <a:chExt cx="969473" cy="390527"/>
          </a:xfrm>
        </p:grpSpPr>
        <p:sp>
          <p:nvSpPr>
            <p:cNvPr id="721" name="Shape 721"/>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722" name="Shape 722"/>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724" name="Shape 724"/>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3_Slate Quote">
    <p:bg>
      <p:bgPr>
        <a:solidFill>
          <a:schemeClr val="accent1"/>
        </a:solidFill>
        <a:effectLst/>
      </p:bgPr>
    </p:bg>
    <p:spTree>
      <p:nvGrpSpPr>
        <p:cNvPr id="1" name=""/>
        <p:cNvGrpSpPr/>
        <p:nvPr/>
      </p:nvGrpSpPr>
      <p:grpSpPr>
        <a:xfrm>
          <a:off x="0" y="0"/>
          <a:ext cx="0" cy="0"/>
          <a:chOff x="0" y="0"/>
          <a:chExt cx="0" cy="0"/>
        </a:xfrm>
      </p:grpSpPr>
      <p:sp>
        <p:nvSpPr>
          <p:cNvPr id="731" name="Shape 731"/>
          <p:cNvSpPr>
            <a:spLocks noGrp="1"/>
          </p:cNvSpPr>
          <p:nvPr>
            <p:ph type="title"/>
          </p:nvPr>
        </p:nvSpPr>
        <p:spPr>
          <a:xfrm>
            <a:off x="303213" y="381000"/>
            <a:ext cx="9456737" cy="2286000"/>
          </a:xfrm>
          <a:prstGeom prst="rect">
            <a:avLst/>
          </a:prstGeom>
        </p:spPr>
        <p:txBody>
          <a:bodyPr/>
          <a:lstStyle>
            <a:lvl1pPr marL="384047" indent="-384047">
              <a:lnSpc>
                <a:spcPct val="80000"/>
              </a:lnSpc>
              <a:defRPr sz="6000" b="1">
                <a:solidFill>
                  <a:srgbClr val="FFFFFF"/>
                </a:solidFill>
                <a:latin typeface="Arial"/>
                <a:ea typeface="Arial"/>
                <a:cs typeface="Arial"/>
                <a:sym typeface="Arial"/>
              </a:defRPr>
            </a:lvl1pPr>
          </a:lstStyle>
          <a:p>
            <a:r>
              <a:t>Title Text</a:t>
            </a:r>
          </a:p>
        </p:txBody>
      </p:sp>
      <p:sp>
        <p:nvSpPr>
          <p:cNvPr id="732" name="Shape 732"/>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solidFill>
                  <a:srgbClr val="FFFFFF"/>
                </a:solidFill>
                <a:latin typeface="Arial"/>
                <a:ea typeface="Arial"/>
                <a:cs typeface="Arial"/>
                <a:sym typeface="Arial"/>
              </a:defRPr>
            </a:lvl1pPr>
            <a:lvl2pPr marL="0" indent="0">
              <a:spcBef>
                <a:spcPts val="0"/>
              </a:spcBef>
              <a:buSzTx/>
              <a:buFontTx/>
              <a:buNone/>
              <a:defRPr sz="2000">
                <a:solidFill>
                  <a:srgbClr val="FFFFFF"/>
                </a:solidFill>
                <a:latin typeface="Arial"/>
                <a:ea typeface="Arial"/>
                <a:cs typeface="Arial"/>
                <a:sym typeface="Arial"/>
              </a:defRPr>
            </a:lvl2pPr>
            <a:lvl3pPr marL="0" indent="0">
              <a:spcBef>
                <a:spcPts val="0"/>
              </a:spcBef>
              <a:buSzTx/>
              <a:buFontTx/>
              <a:buNone/>
              <a:defRPr sz="2000">
                <a:solidFill>
                  <a:srgbClr val="FFFFFF"/>
                </a:solidFill>
                <a:latin typeface="Arial"/>
                <a:ea typeface="Arial"/>
                <a:cs typeface="Arial"/>
                <a:sym typeface="Arial"/>
              </a:defRPr>
            </a:lvl3pPr>
            <a:lvl4pPr marL="0" indent="0">
              <a:spcBef>
                <a:spcPts val="0"/>
              </a:spcBef>
              <a:buSzTx/>
              <a:buFontTx/>
              <a:buNone/>
              <a:defRPr sz="2000">
                <a:solidFill>
                  <a:srgbClr val="FFFFFF"/>
                </a:solidFill>
                <a:latin typeface="Arial"/>
                <a:ea typeface="Arial"/>
                <a:cs typeface="Arial"/>
                <a:sym typeface="Arial"/>
              </a:defRPr>
            </a:lvl4pPr>
            <a:lvl5pPr marL="0" indent="0">
              <a:spcBef>
                <a:spcPts val="0"/>
              </a:spcBef>
              <a:buSzTx/>
              <a:buFontTx/>
              <a:buNone/>
              <a:defRPr sz="20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735" name="Group 735"/>
          <p:cNvGrpSpPr/>
          <p:nvPr/>
        </p:nvGrpSpPr>
        <p:grpSpPr>
          <a:xfrm>
            <a:off x="608012" y="6248400"/>
            <a:ext cx="969474" cy="390528"/>
            <a:chOff x="0" y="-1"/>
            <a:chExt cx="969473" cy="390527"/>
          </a:xfrm>
        </p:grpSpPr>
        <p:sp>
          <p:nvSpPr>
            <p:cNvPr id="733" name="Shape 733"/>
            <p:cNvSpPr/>
            <p:nvPr/>
          </p:nvSpPr>
          <p:spPr>
            <a:xfrm>
              <a:off x="-1" y="-2"/>
              <a:ext cx="332017" cy="922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sp>
          <p:nvSpPr>
            <p:cNvPr id="734" name="Shape 734"/>
            <p:cNvSpPr/>
            <p:nvPr/>
          </p:nvSpPr>
          <p:spPr>
            <a:xfrm>
              <a:off x="-1" y="152098"/>
              <a:ext cx="969474" cy="23842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grpSp>
      <p:sp>
        <p:nvSpPr>
          <p:cNvPr id="736" name="Shape 736"/>
          <p:cNvSpPr>
            <a:spLocks noGrp="1"/>
          </p:cNvSpPr>
          <p:nvPr>
            <p:ph type="sldNum" sz="quarter" idx="2"/>
          </p:nvPr>
        </p:nvSpPr>
        <p:spPr>
          <a:xfrm>
            <a:off x="11343679" y="6441062"/>
            <a:ext cx="238722" cy="221953"/>
          </a:xfrm>
          <a:prstGeom prst="rect">
            <a:avLst/>
          </a:prstGeom>
        </p:spPr>
        <p:txBody>
          <a:bodyPr/>
          <a:lstStyle>
            <a:lvl1pPr>
              <a:defRPr>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743" name="Shape 743"/>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744" name="Shape 744"/>
          <p:cNvSpPr>
            <a:spLocks noGrp="1"/>
          </p:cNvSpPr>
          <p:nvPr>
            <p:ph type="body" idx="1"/>
          </p:nvPr>
        </p:nvSpPr>
        <p:spPr>
          <a:prstGeom prst="rect">
            <a:avLst/>
          </a:prstGeom>
        </p:spPr>
        <p:txBody>
          <a:bodyPr/>
          <a:lstStyle>
            <a:lvl1pPr marL="182879" indent="-182879">
              <a:defRPr>
                <a:latin typeface="Arial"/>
                <a:ea typeface="Arial"/>
                <a:cs typeface="Arial"/>
                <a:sym typeface="Arial"/>
              </a:defRPr>
            </a:lvl1pPr>
            <a:lvl2pPr indent="-205738">
              <a:defRPr>
                <a:latin typeface="Arial"/>
                <a:ea typeface="Arial"/>
                <a:cs typeface="Arial"/>
                <a:sym typeface="Arial"/>
              </a:defRPr>
            </a:lvl2pPr>
            <a:lvl3pPr marL="587827" indent="-176348">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Subtitle and Content">
    <p:spTree>
      <p:nvGrpSpPr>
        <p:cNvPr id="1" name=""/>
        <p:cNvGrpSpPr/>
        <p:nvPr/>
      </p:nvGrpSpPr>
      <p:grpSpPr>
        <a:xfrm>
          <a:off x="0" y="0"/>
          <a:ext cx="0" cy="0"/>
          <a:chOff x="0" y="0"/>
          <a:chExt cx="0" cy="0"/>
        </a:xfrm>
      </p:grpSpPr>
      <p:sp>
        <p:nvSpPr>
          <p:cNvPr id="752" name="Shape 752"/>
          <p:cNvSpPr>
            <a:spLocks noGrp="1"/>
          </p:cNvSpPr>
          <p:nvPr>
            <p:ph type="title"/>
          </p:nvPr>
        </p:nvSpPr>
        <p:spPr>
          <a:xfrm>
            <a:off x="609439" y="521208"/>
            <a:ext cx="10969946" cy="411481"/>
          </a:xfrm>
          <a:prstGeom prst="rect">
            <a:avLst/>
          </a:prstGeom>
        </p:spPr>
        <p:txBody>
          <a:bodyPr/>
          <a:lstStyle>
            <a:lvl1pPr>
              <a:defRPr b="1">
                <a:latin typeface="Arial"/>
                <a:ea typeface="Arial"/>
                <a:cs typeface="Arial"/>
                <a:sym typeface="Arial"/>
              </a:defRPr>
            </a:lvl1pPr>
          </a:lstStyle>
          <a:p>
            <a:r>
              <a:t>Title Text</a:t>
            </a:r>
          </a:p>
        </p:txBody>
      </p:sp>
      <p:sp>
        <p:nvSpPr>
          <p:cNvPr id="753" name="Shape 753"/>
          <p:cNvSpPr>
            <a:spLocks noGrp="1"/>
          </p:cNvSpPr>
          <p:nvPr>
            <p:ph type="body" sz="quarter" idx="1"/>
          </p:nvPr>
        </p:nvSpPr>
        <p:spPr>
          <a:xfrm>
            <a:off x="609439" y="934239"/>
            <a:ext cx="10969945"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Subtitle, Heading and Content">
    <p:spTree>
      <p:nvGrpSpPr>
        <p:cNvPr id="1" name=""/>
        <p:cNvGrpSpPr/>
        <p:nvPr/>
      </p:nvGrpSpPr>
      <p:grpSpPr>
        <a:xfrm>
          <a:off x="0" y="0"/>
          <a:ext cx="0" cy="0"/>
          <a:chOff x="0" y="0"/>
          <a:chExt cx="0" cy="0"/>
        </a:xfrm>
      </p:grpSpPr>
      <p:sp>
        <p:nvSpPr>
          <p:cNvPr id="761" name="Shape 761"/>
          <p:cNvSpPr>
            <a:spLocks noGrp="1"/>
          </p:cNvSpPr>
          <p:nvPr>
            <p:ph type="title"/>
          </p:nvPr>
        </p:nvSpPr>
        <p:spPr>
          <a:xfrm>
            <a:off x="609439" y="521208"/>
            <a:ext cx="10969946" cy="411481"/>
          </a:xfrm>
          <a:prstGeom prst="rect">
            <a:avLst/>
          </a:prstGeom>
        </p:spPr>
        <p:txBody>
          <a:bodyPr/>
          <a:lstStyle>
            <a:lvl1pPr>
              <a:defRPr b="1">
                <a:latin typeface="Arial"/>
                <a:ea typeface="Arial"/>
                <a:cs typeface="Arial"/>
                <a:sym typeface="Arial"/>
              </a:defRPr>
            </a:lvl1pPr>
          </a:lstStyle>
          <a:p>
            <a:r>
              <a:t>Title Text</a:t>
            </a:r>
          </a:p>
        </p:txBody>
      </p:sp>
      <p:sp>
        <p:nvSpPr>
          <p:cNvPr id="762" name="Shape 762"/>
          <p:cNvSpPr>
            <a:spLocks noGrp="1"/>
          </p:cNvSpPr>
          <p:nvPr>
            <p:ph type="body" sz="quarter" idx="1"/>
          </p:nvPr>
        </p:nvSpPr>
        <p:spPr>
          <a:xfrm>
            <a:off x="609439" y="934239"/>
            <a:ext cx="10969945"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63" name="Shape 763"/>
          <p:cNvSpPr>
            <a:spLocks noGrp="1"/>
          </p:cNvSpPr>
          <p:nvPr>
            <p:ph type="body" sz="quarter" idx="13"/>
          </p:nvPr>
        </p:nvSpPr>
        <p:spPr>
          <a:xfrm>
            <a:off x="609600" y="1524000"/>
            <a:ext cx="10969943" cy="381000"/>
          </a:xfrm>
          <a:prstGeom prst="rect">
            <a:avLst/>
          </a:prstGeom>
        </p:spPr>
        <p:txBody>
          <a:bodyPr/>
          <a:lstStyle/>
          <a:p>
            <a:pPr marL="182879" indent="-182879"/>
            <a:endParaRPr/>
          </a:p>
        </p:txBody>
      </p:sp>
      <p:sp>
        <p:nvSpPr>
          <p:cNvPr id="764" name="Shape 764"/>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771" name="Shape 771"/>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772" name="Shape 772"/>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urple Frame Divider">
    <p:spTree>
      <p:nvGrpSpPr>
        <p:cNvPr id="1" name=""/>
        <p:cNvGrpSpPr/>
        <p:nvPr/>
      </p:nvGrpSpPr>
      <p:grpSpPr>
        <a:xfrm>
          <a:off x="0" y="0"/>
          <a:ext cx="0" cy="0"/>
          <a:chOff x="0" y="0"/>
          <a:chExt cx="0" cy="0"/>
        </a:xfrm>
      </p:grpSpPr>
      <p:sp>
        <p:nvSpPr>
          <p:cNvPr id="87" name="Shape 87"/>
          <p:cNvSpPr>
            <a:spLocks noGrp="1"/>
          </p:cNvSpPr>
          <p:nvPr>
            <p:ph type="title"/>
          </p:nvPr>
        </p:nvSpPr>
        <p:spPr>
          <a:xfrm>
            <a:off x="608012" y="2571745"/>
            <a:ext cx="8228012" cy="576264"/>
          </a:xfrm>
          <a:prstGeom prst="rect">
            <a:avLst/>
          </a:prstGeom>
        </p:spPr>
        <p:txBody>
          <a:bodyPr/>
          <a:lstStyle>
            <a:lvl1pPr>
              <a:defRPr sz="4000"/>
            </a:lvl1pPr>
          </a:lstStyle>
          <a:p>
            <a:r>
              <a:t>Title Text</a:t>
            </a:r>
          </a:p>
        </p:txBody>
      </p:sp>
      <p:sp>
        <p:nvSpPr>
          <p:cNvPr id="88" name="Shape 88"/>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lvl1pPr>
            <a:lvl2pPr marL="0" indent="0">
              <a:spcBef>
                <a:spcPts val="0"/>
              </a:spcBef>
              <a:buSzTx/>
              <a:buFontTx/>
              <a:buNone/>
              <a:defRPr sz="3200"/>
            </a:lvl2pPr>
            <a:lvl3pPr marL="0" indent="0">
              <a:spcBef>
                <a:spcPts val="0"/>
              </a:spcBef>
              <a:buSzTx/>
              <a:buFontTx/>
              <a:buNone/>
              <a:defRPr sz="3200"/>
            </a:lvl3pPr>
            <a:lvl4pPr marL="0" indent="0">
              <a:spcBef>
                <a:spcPts val="0"/>
              </a:spcBef>
              <a:buSzTx/>
              <a:buFontTx/>
              <a:buNone/>
              <a:defRPr sz="3200"/>
            </a:lvl4pPr>
            <a:lvl5pPr marL="0" indent="0">
              <a:spcBef>
                <a:spcPts val="0"/>
              </a:spcBef>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
        <p:nvSpPr>
          <p:cNvPr id="90" name="Shape 90"/>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4"/>
          </a:solidFill>
          <a:ln w="12700">
            <a:miter lim="400000"/>
          </a:ln>
        </p:spPr>
        <p:txBody>
          <a:bodyPr lIns="45719" rIns="45719" anchor="ctr"/>
          <a:lstStyle/>
          <a:p>
            <a:pPr algn="ctr">
              <a:lnSpc>
                <a:spcPct val="90000"/>
              </a:lnSpc>
              <a:defRPr>
                <a:solidFill>
                  <a:srgbClr val="FFFFFF"/>
                </a:solidFill>
              </a:defRPr>
            </a:pPr>
            <a:endParaRPr/>
          </a:p>
        </p:txBody>
      </p:sp>
      <p:grpSp>
        <p:nvGrpSpPr>
          <p:cNvPr id="93" name="Group 93"/>
          <p:cNvGrpSpPr/>
          <p:nvPr/>
        </p:nvGrpSpPr>
        <p:grpSpPr>
          <a:xfrm>
            <a:off x="610271" y="6248401"/>
            <a:ext cx="969472" cy="390525"/>
            <a:chOff x="0" y="0"/>
            <a:chExt cx="969470" cy="390524"/>
          </a:xfrm>
        </p:grpSpPr>
        <p:sp>
          <p:nvSpPr>
            <p:cNvPr id="91" name="Shape 91"/>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endParaRPr/>
            </a:p>
          </p:txBody>
        </p:sp>
        <p:sp>
          <p:nvSpPr>
            <p:cNvPr id="92" name="Shape 92"/>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endParaRPr/>
            </a:p>
          </p:txBody>
        </p:sp>
      </p:gr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itle and Subtitle">
    <p:spTree>
      <p:nvGrpSpPr>
        <p:cNvPr id="1" name=""/>
        <p:cNvGrpSpPr/>
        <p:nvPr/>
      </p:nvGrpSpPr>
      <p:grpSpPr>
        <a:xfrm>
          <a:off x="0" y="0"/>
          <a:ext cx="0" cy="0"/>
          <a:chOff x="0" y="0"/>
          <a:chExt cx="0" cy="0"/>
        </a:xfrm>
      </p:grpSpPr>
      <p:sp>
        <p:nvSpPr>
          <p:cNvPr id="779" name="Shape 779"/>
          <p:cNvSpPr>
            <a:spLocks noGrp="1"/>
          </p:cNvSpPr>
          <p:nvPr>
            <p:ph type="title"/>
          </p:nvPr>
        </p:nvSpPr>
        <p:spPr>
          <a:xfrm>
            <a:off x="609439" y="521208"/>
            <a:ext cx="10969946" cy="411481"/>
          </a:xfrm>
          <a:prstGeom prst="rect">
            <a:avLst/>
          </a:prstGeom>
        </p:spPr>
        <p:txBody>
          <a:bodyPr/>
          <a:lstStyle>
            <a:lvl1pPr>
              <a:defRPr b="1">
                <a:latin typeface="Arial"/>
                <a:ea typeface="Arial"/>
                <a:cs typeface="Arial"/>
                <a:sym typeface="Arial"/>
              </a:defRPr>
            </a:lvl1pPr>
          </a:lstStyle>
          <a:p>
            <a:r>
              <a:t>Title Text</a:t>
            </a:r>
          </a:p>
        </p:txBody>
      </p:sp>
      <p:sp>
        <p:nvSpPr>
          <p:cNvPr id="780" name="Shape 780"/>
          <p:cNvSpPr>
            <a:spLocks noGrp="1"/>
          </p:cNvSpPr>
          <p:nvPr>
            <p:ph type="body" sz="quarter" idx="1"/>
          </p:nvPr>
        </p:nvSpPr>
        <p:spPr>
          <a:xfrm>
            <a:off x="609439" y="934239"/>
            <a:ext cx="10969945"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88" name="Shape 788"/>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95" name="Shape 795"/>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796" name="Shape 796"/>
          <p:cNvSpPr>
            <a:spLocks noGrp="1"/>
          </p:cNvSpPr>
          <p:nvPr>
            <p:ph type="body" sz="half" idx="1"/>
          </p:nvPr>
        </p:nvSpPr>
        <p:spPr>
          <a:xfrm>
            <a:off x="609439" y="1524000"/>
            <a:ext cx="5303523" cy="4572000"/>
          </a:xfrm>
          <a:prstGeom prst="rect">
            <a:avLst/>
          </a:prstGeom>
        </p:spPr>
        <p:txBody>
          <a:bodyPr/>
          <a:lstStyle>
            <a:lvl1pPr marL="182879" indent="-182879">
              <a:defRPr sz="1600">
                <a:latin typeface="Arial"/>
                <a:ea typeface="Arial"/>
                <a:cs typeface="Arial"/>
                <a:sym typeface="Arial"/>
              </a:defRPr>
            </a:lvl1pPr>
            <a:lvl2pPr marL="437605" indent="-209004">
              <a:defRPr sz="1600">
                <a:latin typeface="Arial"/>
                <a:ea typeface="Arial"/>
                <a:cs typeface="Arial"/>
                <a:sym typeface="Arial"/>
              </a:defRPr>
            </a:lvl2pPr>
            <a:lvl3pPr marL="594359" indent="-182879">
              <a:defRPr sz="1600">
                <a:latin typeface="Arial"/>
                <a:ea typeface="Arial"/>
                <a:cs typeface="Arial"/>
                <a:sym typeface="Arial"/>
              </a:defRPr>
            </a:lvl3pPr>
            <a:lvl4pPr marL="793865" indent="-199504">
              <a:defRPr sz="1600">
                <a:latin typeface="Arial"/>
                <a:ea typeface="Arial"/>
                <a:cs typeface="Arial"/>
                <a:sym typeface="Arial"/>
              </a:defRPr>
            </a:lvl4pPr>
            <a:lvl5pPr marL="931024" indent="-199504">
              <a:defRPr sz="1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97" name="Shape 797"/>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wo Content and Headings">
    <p:spTree>
      <p:nvGrpSpPr>
        <p:cNvPr id="1" name=""/>
        <p:cNvGrpSpPr/>
        <p:nvPr/>
      </p:nvGrpSpPr>
      <p:grpSpPr>
        <a:xfrm>
          <a:off x="0" y="0"/>
          <a:ext cx="0" cy="0"/>
          <a:chOff x="0" y="0"/>
          <a:chExt cx="0" cy="0"/>
        </a:xfrm>
      </p:grpSpPr>
      <p:sp>
        <p:nvSpPr>
          <p:cNvPr id="804" name="Shape 804"/>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805" name="Shape 805"/>
          <p:cNvSpPr>
            <a:spLocks noGrp="1"/>
          </p:cNvSpPr>
          <p:nvPr>
            <p:ph type="body" sz="quarter" idx="1"/>
          </p:nvPr>
        </p:nvSpPr>
        <p:spPr>
          <a:xfrm>
            <a:off x="609600" y="1523999"/>
            <a:ext cx="5303521" cy="320042"/>
          </a:xfrm>
          <a:prstGeom prst="rect">
            <a:avLst/>
          </a:prstGeom>
        </p:spPr>
        <p:txBody>
          <a:bodyPr/>
          <a:lstStyle>
            <a:lvl1pPr marL="0" indent="0">
              <a:spcBef>
                <a:spcPts val="0"/>
              </a:spcBef>
              <a:buSzTx/>
              <a:buFontTx/>
              <a:buNone/>
              <a:defRPr sz="2000" b="1">
                <a:latin typeface="Arial"/>
                <a:ea typeface="Arial"/>
                <a:cs typeface="Arial"/>
                <a:sym typeface="Arial"/>
              </a:defRPr>
            </a:lvl1pPr>
            <a:lvl2pPr marL="0" indent="0">
              <a:spcBef>
                <a:spcPts val="0"/>
              </a:spcBef>
              <a:buSzTx/>
              <a:buFontTx/>
              <a:buNone/>
              <a:defRPr sz="2000" b="1">
                <a:latin typeface="Arial"/>
                <a:ea typeface="Arial"/>
                <a:cs typeface="Arial"/>
                <a:sym typeface="Arial"/>
              </a:defRPr>
            </a:lvl2pPr>
            <a:lvl3pPr marL="0" indent="0">
              <a:spcBef>
                <a:spcPts val="0"/>
              </a:spcBef>
              <a:buSzTx/>
              <a:buFontTx/>
              <a:buNone/>
              <a:defRPr sz="2000" b="1">
                <a:latin typeface="Arial"/>
                <a:ea typeface="Arial"/>
                <a:cs typeface="Arial"/>
                <a:sym typeface="Arial"/>
              </a:defRPr>
            </a:lvl3pPr>
            <a:lvl4pPr marL="0" indent="0">
              <a:spcBef>
                <a:spcPts val="0"/>
              </a:spcBef>
              <a:buSzTx/>
              <a:buFontTx/>
              <a:buNone/>
              <a:defRPr sz="2000" b="1">
                <a:latin typeface="Arial"/>
                <a:ea typeface="Arial"/>
                <a:cs typeface="Arial"/>
                <a:sym typeface="Arial"/>
              </a:defRPr>
            </a:lvl4pPr>
            <a:lvl5pPr marL="0" indent="0">
              <a:spcBef>
                <a:spcPts val="0"/>
              </a:spcBef>
              <a:buSzTx/>
              <a:buFontTx/>
              <a:buNone/>
              <a:defRPr sz="20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06" name="Shape 806"/>
          <p:cNvSpPr>
            <a:spLocks noGrp="1"/>
          </p:cNvSpPr>
          <p:nvPr>
            <p:ph type="body" sz="quarter" idx="13"/>
          </p:nvPr>
        </p:nvSpPr>
        <p:spPr>
          <a:xfrm>
            <a:off x="6275863" y="1523999"/>
            <a:ext cx="5303522" cy="320042"/>
          </a:xfrm>
          <a:prstGeom prst="rect">
            <a:avLst/>
          </a:prstGeom>
        </p:spPr>
        <p:txBody>
          <a:bodyPr/>
          <a:lstStyle/>
          <a:p>
            <a:pPr marL="182879" indent="-182879"/>
            <a:endParaRPr/>
          </a:p>
        </p:txBody>
      </p:sp>
      <p:sp>
        <p:nvSpPr>
          <p:cNvPr id="807" name="Shape 807"/>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Two Content, Subtitle and Headings">
    <p:spTree>
      <p:nvGrpSpPr>
        <p:cNvPr id="1" name=""/>
        <p:cNvGrpSpPr/>
        <p:nvPr/>
      </p:nvGrpSpPr>
      <p:grpSpPr>
        <a:xfrm>
          <a:off x="0" y="0"/>
          <a:ext cx="0" cy="0"/>
          <a:chOff x="0" y="0"/>
          <a:chExt cx="0" cy="0"/>
        </a:xfrm>
      </p:grpSpPr>
      <p:sp>
        <p:nvSpPr>
          <p:cNvPr id="814" name="Shape 814"/>
          <p:cNvSpPr>
            <a:spLocks noGrp="1"/>
          </p:cNvSpPr>
          <p:nvPr>
            <p:ph type="title"/>
          </p:nvPr>
        </p:nvSpPr>
        <p:spPr>
          <a:xfrm>
            <a:off x="609439" y="521208"/>
            <a:ext cx="10969946" cy="411481"/>
          </a:xfrm>
          <a:prstGeom prst="rect">
            <a:avLst/>
          </a:prstGeom>
        </p:spPr>
        <p:txBody>
          <a:bodyPr/>
          <a:lstStyle>
            <a:lvl1pPr>
              <a:defRPr b="1">
                <a:latin typeface="Arial"/>
                <a:ea typeface="Arial"/>
                <a:cs typeface="Arial"/>
                <a:sym typeface="Arial"/>
              </a:defRPr>
            </a:lvl1pPr>
          </a:lstStyle>
          <a:p>
            <a:r>
              <a:t>Title Text</a:t>
            </a:r>
          </a:p>
        </p:txBody>
      </p:sp>
      <p:sp>
        <p:nvSpPr>
          <p:cNvPr id="815" name="Shape 815"/>
          <p:cNvSpPr>
            <a:spLocks noGrp="1"/>
          </p:cNvSpPr>
          <p:nvPr>
            <p:ph type="body" sz="quarter" idx="1"/>
          </p:nvPr>
        </p:nvSpPr>
        <p:spPr>
          <a:xfrm>
            <a:off x="609439" y="934239"/>
            <a:ext cx="10969945"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16" name="Shape 816"/>
          <p:cNvSpPr>
            <a:spLocks noGrp="1"/>
          </p:cNvSpPr>
          <p:nvPr>
            <p:ph type="body" sz="quarter" idx="13"/>
          </p:nvPr>
        </p:nvSpPr>
        <p:spPr>
          <a:xfrm>
            <a:off x="609598" y="1524000"/>
            <a:ext cx="5303523" cy="320042"/>
          </a:xfrm>
          <a:prstGeom prst="rect">
            <a:avLst/>
          </a:prstGeom>
        </p:spPr>
        <p:txBody>
          <a:bodyPr/>
          <a:lstStyle/>
          <a:p>
            <a:pPr marL="182879" indent="-182879"/>
            <a:endParaRPr/>
          </a:p>
        </p:txBody>
      </p:sp>
      <p:sp>
        <p:nvSpPr>
          <p:cNvPr id="817" name="Shape 817"/>
          <p:cNvSpPr>
            <a:spLocks noGrp="1"/>
          </p:cNvSpPr>
          <p:nvPr>
            <p:ph type="body" sz="quarter" idx="14"/>
          </p:nvPr>
        </p:nvSpPr>
        <p:spPr>
          <a:xfrm>
            <a:off x="6275863" y="1524000"/>
            <a:ext cx="5303522" cy="320042"/>
          </a:xfrm>
          <a:prstGeom prst="rect">
            <a:avLst/>
          </a:prstGeom>
        </p:spPr>
        <p:txBody>
          <a:bodyPr/>
          <a:lstStyle/>
          <a:p>
            <a:pPr marL="182879" indent="-182879"/>
            <a:endParaRPr/>
          </a:p>
        </p:txBody>
      </p:sp>
      <p:sp>
        <p:nvSpPr>
          <p:cNvPr id="818" name="Shape 818"/>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hree Content">
    <p:spTree>
      <p:nvGrpSpPr>
        <p:cNvPr id="1" name=""/>
        <p:cNvGrpSpPr/>
        <p:nvPr/>
      </p:nvGrpSpPr>
      <p:grpSpPr>
        <a:xfrm>
          <a:off x="0" y="0"/>
          <a:ext cx="0" cy="0"/>
          <a:chOff x="0" y="0"/>
          <a:chExt cx="0" cy="0"/>
        </a:xfrm>
      </p:grpSpPr>
      <p:sp>
        <p:nvSpPr>
          <p:cNvPr id="825" name="Shape 825"/>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826" name="Shape 826"/>
          <p:cNvSpPr>
            <a:spLocks noGrp="1"/>
          </p:cNvSpPr>
          <p:nvPr>
            <p:ph type="body" sz="quarter" idx="1"/>
          </p:nvPr>
        </p:nvSpPr>
        <p:spPr>
          <a:xfrm>
            <a:off x="609439" y="1524000"/>
            <a:ext cx="3429003" cy="4572000"/>
          </a:xfrm>
          <a:prstGeom prst="rect">
            <a:avLst/>
          </a:prstGeom>
        </p:spPr>
        <p:txBody>
          <a:bodyPr/>
          <a:lstStyle>
            <a:lvl1pPr marL="182879" indent="-182879">
              <a:defRPr sz="1600">
                <a:latin typeface="Arial"/>
                <a:ea typeface="Arial"/>
                <a:cs typeface="Arial"/>
                <a:sym typeface="Arial"/>
              </a:defRPr>
            </a:lvl1pPr>
            <a:lvl2pPr marL="437605" indent="-209004">
              <a:defRPr sz="1600">
                <a:latin typeface="Arial"/>
                <a:ea typeface="Arial"/>
                <a:cs typeface="Arial"/>
                <a:sym typeface="Arial"/>
              </a:defRPr>
            </a:lvl2pPr>
            <a:lvl3pPr marL="594359" indent="-182879">
              <a:defRPr sz="1600">
                <a:latin typeface="Arial"/>
                <a:ea typeface="Arial"/>
                <a:cs typeface="Arial"/>
                <a:sym typeface="Arial"/>
              </a:defRPr>
            </a:lvl3pPr>
            <a:lvl4pPr marL="793865" indent="-199504">
              <a:defRPr sz="1600">
                <a:latin typeface="Arial"/>
                <a:ea typeface="Arial"/>
                <a:cs typeface="Arial"/>
                <a:sym typeface="Arial"/>
              </a:defRPr>
            </a:lvl4pPr>
            <a:lvl5pPr marL="931024" indent="-199504">
              <a:defRPr sz="1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27" name="Shape 827"/>
          <p:cNvSpPr>
            <a:spLocks noGrp="1"/>
          </p:cNvSpPr>
          <p:nvPr>
            <p:ph type="body" sz="quarter" idx="13"/>
          </p:nvPr>
        </p:nvSpPr>
        <p:spPr>
          <a:xfrm>
            <a:off x="4381500" y="1524000"/>
            <a:ext cx="3429000" cy="4572000"/>
          </a:xfrm>
          <a:prstGeom prst="rect">
            <a:avLst/>
          </a:prstGeom>
        </p:spPr>
        <p:txBody>
          <a:bodyPr/>
          <a:lstStyle/>
          <a:p>
            <a:pPr marL="182879" indent="-182879"/>
            <a:endParaRPr/>
          </a:p>
        </p:txBody>
      </p:sp>
      <p:sp>
        <p:nvSpPr>
          <p:cNvPr id="828" name="Shape 828"/>
          <p:cNvSpPr>
            <a:spLocks noGrp="1"/>
          </p:cNvSpPr>
          <p:nvPr>
            <p:ph type="body" sz="quarter" idx="14"/>
          </p:nvPr>
        </p:nvSpPr>
        <p:spPr>
          <a:xfrm>
            <a:off x="8150383" y="1524000"/>
            <a:ext cx="3429002" cy="4572000"/>
          </a:xfrm>
          <a:prstGeom prst="rect">
            <a:avLst/>
          </a:prstGeom>
        </p:spPr>
        <p:txBody>
          <a:bodyPr/>
          <a:lstStyle/>
          <a:p>
            <a:pPr marL="182879" indent="-182879"/>
            <a:endParaRPr/>
          </a:p>
        </p:txBody>
      </p:sp>
      <p:sp>
        <p:nvSpPr>
          <p:cNvPr id="829" name="Shape 829"/>
          <p:cNvSpPr>
            <a:spLocks noGrp="1"/>
          </p:cNvSpPr>
          <p:nvPr>
            <p:ph type="sldNum" sz="quarter" idx="2"/>
          </p:nvPr>
        </p:nvSpPr>
        <p:spPr>
          <a:xfrm>
            <a:off x="11343679" y="6441062"/>
            <a:ext cx="238722" cy="221953"/>
          </a:xfrm>
          <a:prstGeom prst="rect">
            <a:avLst/>
          </a:prstGeom>
        </p:spPr>
        <p:txBody>
          <a:bodyPr/>
          <a:lstStyle>
            <a:lvl1pPr>
              <a:defRPr>
                <a:solidFill>
                  <a:srgbClr val="A8B2B2"/>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hree Content and Headings">
    <p:spTree>
      <p:nvGrpSpPr>
        <p:cNvPr id="1" name=""/>
        <p:cNvGrpSpPr/>
        <p:nvPr/>
      </p:nvGrpSpPr>
      <p:grpSpPr>
        <a:xfrm>
          <a:off x="0" y="0"/>
          <a:ext cx="0" cy="0"/>
          <a:chOff x="0" y="0"/>
          <a:chExt cx="0" cy="0"/>
        </a:xfrm>
      </p:grpSpPr>
      <p:sp>
        <p:nvSpPr>
          <p:cNvPr id="836" name="Shape 836"/>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837" name="Shape 837"/>
          <p:cNvSpPr>
            <a:spLocks noGrp="1"/>
          </p:cNvSpPr>
          <p:nvPr>
            <p:ph type="body" sz="quarter" idx="1"/>
          </p:nvPr>
        </p:nvSpPr>
        <p:spPr>
          <a:xfrm>
            <a:off x="609600" y="1523999"/>
            <a:ext cx="3428842" cy="320042"/>
          </a:xfrm>
          <a:prstGeom prst="rect">
            <a:avLst/>
          </a:prstGeom>
        </p:spPr>
        <p:txBody>
          <a:bodyPr/>
          <a:lstStyle>
            <a:lvl1pPr marL="0" indent="0">
              <a:spcBef>
                <a:spcPts val="0"/>
              </a:spcBef>
              <a:buSzTx/>
              <a:buFontTx/>
              <a:buNone/>
              <a:defRPr sz="2000" b="1">
                <a:latin typeface="Arial"/>
                <a:ea typeface="Arial"/>
                <a:cs typeface="Arial"/>
                <a:sym typeface="Arial"/>
              </a:defRPr>
            </a:lvl1pPr>
            <a:lvl2pPr marL="0" indent="0">
              <a:spcBef>
                <a:spcPts val="0"/>
              </a:spcBef>
              <a:buSzTx/>
              <a:buFontTx/>
              <a:buNone/>
              <a:defRPr sz="2000" b="1">
                <a:latin typeface="Arial"/>
                <a:ea typeface="Arial"/>
                <a:cs typeface="Arial"/>
                <a:sym typeface="Arial"/>
              </a:defRPr>
            </a:lvl2pPr>
            <a:lvl3pPr marL="0" indent="0">
              <a:spcBef>
                <a:spcPts val="0"/>
              </a:spcBef>
              <a:buSzTx/>
              <a:buFontTx/>
              <a:buNone/>
              <a:defRPr sz="2000" b="1">
                <a:latin typeface="Arial"/>
                <a:ea typeface="Arial"/>
                <a:cs typeface="Arial"/>
                <a:sym typeface="Arial"/>
              </a:defRPr>
            </a:lvl3pPr>
            <a:lvl4pPr marL="0" indent="0">
              <a:spcBef>
                <a:spcPts val="0"/>
              </a:spcBef>
              <a:buSzTx/>
              <a:buFontTx/>
              <a:buNone/>
              <a:defRPr sz="2000" b="1">
                <a:latin typeface="Arial"/>
                <a:ea typeface="Arial"/>
                <a:cs typeface="Arial"/>
                <a:sym typeface="Arial"/>
              </a:defRPr>
            </a:lvl4pPr>
            <a:lvl5pPr marL="0" indent="0">
              <a:spcBef>
                <a:spcPts val="0"/>
              </a:spcBef>
              <a:buSzTx/>
              <a:buFontTx/>
              <a:buNone/>
              <a:defRPr sz="2000" b="1">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38" name="Shape 838"/>
          <p:cNvSpPr>
            <a:spLocks noGrp="1"/>
          </p:cNvSpPr>
          <p:nvPr>
            <p:ph type="body" sz="quarter" idx="13"/>
          </p:nvPr>
        </p:nvSpPr>
        <p:spPr>
          <a:xfrm>
            <a:off x="609439" y="1905000"/>
            <a:ext cx="3429003" cy="4191000"/>
          </a:xfrm>
          <a:prstGeom prst="rect">
            <a:avLst/>
          </a:prstGeom>
        </p:spPr>
        <p:txBody>
          <a:bodyPr/>
          <a:lstStyle/>
          <a:p>
            <a:pPr marL="182879" indent="-182879"/>
            <a:endParaRPr/>
          </a:p>
        </p:txBody>
      </p:sp>
      <p:sp>
        <p:nvSpPr>
          <p:cNvPr id="839" name="Shape 839"/>
          <p:cNvSpPr>
            <a:spLocks noGrp="1"/>
          </p:cNvSpPr>
          <p:nvPr>
            <p:ph type="body" sz="quarter" idx="14"/>
          </p:nvPr>
        </p:nvSpPr>
        <p:spPr>
          <a:xfrm>
            <a:off x="4381658" y="1523999"/>
            <a:ext cx="3428842" cy="320042"/>
          </a:xfrm>
          <a:prstGeom prst="rect">
            <a:avLst/>
          </a:prstGeom>
        </p:spPr>
        <p:txBody>
          <a:bodyPr/>
          <a:lstStyle/>
          <a:p>
            <a:pPr marL="182879" indent="-182879"/>
            <a:endParaRPr/>
          </a:p>
        </p:txBody>
      </p:sp>
      <p:sp>
        <p:nvSpPr>
          <p:cNvPr id="840" name="Shape 840"/>
          <p:cNvSpPr>
            <a:spLocks noGrp="1"/>
          </p:cNvSpPr>
          <p:nvPr>
            <p:ph type="body" sz="quarter" idx="15"/>
          </p:nvPr>
        </p:nvSpPr>
        <p:spPr>
          <a:xfrm>
            <a:off x="4381500" y="1905000"/>
            <a:ext cx="3429000" cy="4191000"/>
          </a:xfrm>
          <a:prstGeom prst="rect">
            <a:avLst/>
          </a:prstGeom>
        </p:spPr>
        <p:txBody>
          <a:bodyPr/>
          <a:lstStyle/>
          <a:p>
            <a:pPr marL="182879" indent="-182879"/>
            <a:endParaRPr/>
          </a:p>
        </p:txBody>
      </p:sp>
      <p:sp>
        <p:nvSpPr>
          <p:cNvPr id="841" name="Shape 841"/>
          <p:cNvSpPr>
            <a:spLocks noGrp="1"/>
          </p:cNvSpPr>
          <p:nvPr>
            <p:ph type="body" sz="quarter" idx="16"/>
          </p:nvPr>
        </p:nvSpPr>
        <p:spPr>
          <a:xfrm>
            <a:off x="8153558" y="1523999"/>
            <a:ext cx="3428842" cy="320042"/>
          </a:xfrm>
          <a:prstGeom prst="rect">
            <a:avLst/>
          </a:prstGeom>
        </p:spPr>
        <p:txBody>
          <a:bodyPr/>
          <a:lstStyle/>
          <a:p>
            <a:pPr marL="182879" indent="-182879"/>
            <a:endParaRPr/>
          </a:p>
        </p:txBody>
      </p:sp>
      <p:sp>
        <p:nvSpPr>
          <p:cNvPr id="842" name="Shape 842"/>
          <p:cNvSpPr>
            <a:spLocks noGrp="1"/>
          </p:cNvSpPr>
          <p:nvPr>
            <p:ph type="body" sz="quarter" idx="17"/>
          </p:nvPr>
        </p:nvSpPr>
        <p:spPr>
          <a:xfrm>
            <a:off x="8150383" y="1905000"/>
            <a:ext cx="3429002" cy="4191000"/>
          </a:xfrm>
          <a:prstGeom prst="rect">
            <a:avLst/>
          </a:prstGeom>
        </p:spPr>
        <p:txBody>
          <a:bodyPr/>
          <a:lstStyle/>
          <a:p>
            <a:pPr marL="182879" indent="-182879"/>
            <a:endParaRPr/>
          </a:p>
        </p:txBody>
      </p:sp>
      <p:sp>
        <p:nvSpPr>
          <p:cNvPr id="843" name="Shape 843"/>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hree Content, Subtitle and Headings">
    <p:spTree>
      <p:nvGrpSpPr>
        <p:cNvPr id="1" name=""/>
        <p:cNvGrpSpPr/>
        <p:nvPr/>
      </p:nvGrpSpPr>
      <p:grpSpPr>
        <a:xfrm>
          <a:off x="0" y="0"/>
          <a:ext cx="0" cy="0"/>
          <a:chOff x="0" y="0"/>
          <a:chExt cx="0" cy="0"/>
        </a:xfrm>
      </p:grpSpPr>
      <p:sp>
        <p:nvSpPr>
          <p:cNvPr id="850" name="Shape 850"/>
          <p:cNvSpPr>
            <a:spLocks noGrp="1"/>
          </p:cNvSpPr>
          <p:nvPr>
            <p:ph type="title"/>
          </p:nvPr>
        </p:nvSpPr>
        <p:spPr>
          <a:xfrm>
            <a:off x="609439" y="521208"/>
            <a:ext cx="10969946" cy="411481"/>
          </a:xfrm>
          <a:prstGeom prst="rect">
            <a:avLst/>
          </a:prstGeom>
        </p:spPr>
        <p:txBody>
          <a:bodyPr/>
          <a:lstStyle>
            <a:lvl1pPr>
              <a:defRPr b="1">
                <a:latin typeface="Arial"/>
                <a:ea typeface="Arial"/>
                <a:cs typeface="Arial"/>
                <a:sym typeface="Arial"/>
              </a:defRPr>
            </a:lvl1pPr>
          </a:lstStyle>
          <a:p>
            <a:r>
              <a:t>Title Text</a:t>
            </a:r>
          </a:p>
        </p:txBody>
      </p:sp>
      <p:sp>
        <p:nvSpPr>
          <p:cNvPr id="851" name="Shape 851"/>
          <p:cNvSpPr>
            <a:spLocks noGrp="1"/>
          </p:cNvSpPr>
          <p:nvPr>
            <p:ph type="body" sz="quarter" idx="1"/>
          </p:nvPr>
        </p:nvSpPr>
        <p:spPr>
          <a:xfrm>
            <a:off x="609439" y="934239"/>
            <a:ext cx="10969945" cy="381001"/>
          </a:xfrm>
          <a:prstGeom prst="rect">
            <a:avLst/>
          </a:prstGeom>
        </p:spPr>
        <p:txBody>
          <a:bodyPr/>
          <a:lstStyle>
            <a:lvl1pPr marL="0" indent="0">
              <a:spcBef>
                <a:spcPts val="0"/>
              </a:spcBef>
              <a:buSzTx/>
              <a:buFontTx/>
              <a:buNone/>
              <a:defRPr sz="2400">
                <a:latin typeface="Arial"/>
                <a:ea typeface="Arial"/>
                <a:cs typeface="Arial"/>
                <a:sym typeface="Arial"/>
              </a:defRPr>
            </a:lvl1pPr>
            <a:lvl2pPr marL="0" indent="0">
              <a:spcBef>
                <a:spcPts val="0"/>
              </a:spcBef>
              <a:buSzTx/>
              <a:buFontTx/>
              <a:buNone/>
              <a:defRPr sz="2400">
                <a:latin typeface="Arial"/>
                <a:ea typeface="Arial"/>
                <a:cs typeface="Arial"/>
                <a:sym typeface="Arial"/>
              </a:defRPr>
            </a:lvl2pPr>
            <a:lvl3pPr marL="0" indent="0">
              <a:spcBef>
                <a:spcPts val="0"/>
              </a:spcBef>
              <a:buSzTx/>
              <a:buFontTx/>
              <a:buNone/>
              <a:defRPr sz="2400">
                <a:latin typeface="Arial"/>
                <a:ea typeface="Arial"/>
                <a:cs typeface="Arial"/>
                <a:sym typeface="Arial"/>
              </a:defRPr>
            </a:lvl3pPr>
            <a:lvl4pPr marL="0" indent="0">
              <a:spcBef>
                <a:spcPts val="0"/>
              </a:spcBef>
              <a:buSzTx/>
              <a:buFontTx/>
              <a:buNone/>
              <a:defRPr sz="2400">
                <a:latin typeface="Arial"/>
                <a:ea typeface="Arial"/>
                <a:cs typeface="Arial"/>
                <a:sym typeface="Arial"/>
              </a:defRPr>
            </a:lvl4pPr>
            <a:lvl5pPr marL="0" indent="0">
              <a:spcBef>
                <a:spcPts val="0"/>
              </a:spcBef>
              <a:buSzTx/>
              <a:buFontTx/>
              <a:buNone/>
              <a:defRPr sz="2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52" name="Shape 852"/>
          <p:cNvSpPr>
            <a:spLocks noGrp="1"/>
          </p:cNvSpPr>
          <p:nvPr>
            <p:ph type="body" sz="quarter" idx="13"/>
          </p:nvPr>
        </p:nvSpPr>
        <p:spPr>
          <a:xfrm>
            <a:off x="609598" y="1523999"/>
            <a:ext cx="3428845" cy="320042"/>
          </a:xfrm>
          <a:prstGeom prst="rect">
            <a:avLst/>
          </a:prstGeom>
        </p:spPr>
        <p:txBody>
          <a:bodyPr/>
          <a:lstStyle/>
          <a:p>
            <a:pPr marL="182879" indent="-182879"/>
            <a:endParaRPr/>
          </a:p>
        </p:txBody>
      </p:sp>
      <p:sp>
        <p:nvSpPr>
          <p:cNvPr id="853" name="Shape 853"/>
          <p:cNvSpPr>
            <a:spLocks noGrp="1"/>
          </p:cNvSpPr>
          <p:nvPr>
            <p:ph type="body" sz="quarter" idx="14"/>
          </p:nvPr>
        </p:nvSpPr>
        <p:spPr>
          <a:xfrm>
            <a:off x="609439" y="1905000"/>
            <a:ext cx="3429003" cy="4191000"/>
          </a:xfrm>
          <a:prstGeom prst="rect">
            <a:avLst/>
          </a:prstGeom>
        </p:spPr>
        <p:txBody>
          <a:bodyPr/>
          <a:lstStyle/>
          <a:p>
            <a:pPr marL="182879" indent="-182879"/>
            <a:endParaRPr/>
          </a:p>
        </p:txBody>
      </p:sp>
      <p:sp>
        <p:nvSpPr>
          <p:cNvPr id="854" name="Shape 854"/>
          <p:cNvSpPr>
            <a:spLocks noGrp="1"/>
          </p:cNvSpPr>
          <p:nvPr>
            <p:ph type="body" sz="quarter" idx="15"/>
          </p:nvPr>
        </p:nvSpPr>
        <p:spPr>
          <a:xfrm>
            <a:off x="4381658" y="1523999"/>
            <a:ext cx="3428842" cy="320042"/>
          </a:xfrm>
          <a:prstGeom prst="rect">
            <a:avLst/>
          </a:prstGeom>
        </p:spPr>
        <p:txBody>
          <a:bodyPr/>
          <a:lstStyle/>
          <a:p>
            <a:pPr marL="182879" indent="-182879"/>
            <a:endParaRPr/>
          </a:p>
        </p:txBody>
      </p:sp>
      <p:sp>
        <p:nvSpPr>
          <p:cNvPr id="855" name="Shape 855"/>
          <p:cNvSpPr>
            <a:spLocks noGrp="1"/>
          </p:cNvSpPr>
          <p:nvPr>
            <p:ph type="body" sz="quarter" idx="16"/>
          </p:nvPr>
        </p:nvSpPr>
        <p:spPr>
          <a:xfrm>
            <a:off x="4381500" y="1905000"/>
            <a:ext cx="3429000" cy="4191000"/>
          </a:xfrm>
          <a:prstGeom prst="rect">
            <a:avLst/>
          </a:prstGeom>
        </p:spPr>
        <p:txBody>
          <a:bodyPr/>
          <a:lstStyle/>
          <a:p>
            <a:pPr marL="182879" indent="-182879"/>
            <a:endParaRPr/>
          </a:p>
        </p:txBody>
      </p:sp>
      <p:sp>
        <p:nvSpPr>
          <p:cNvPr id="856" name="Shape 856"/>
          <p:cNvSpPr>
            <a:spLocks noGrp="1"/>
          </p:cNvSpPr>
          <p:nvPr>
            <p:ph type="body" sz="quarter" idx="17"/>
          </p:nvPr>
        </p:nvSpPr>
        <p:spPr>
          <a:xfrm>
            <a:off x="8153558" y="1523999"/>
            <a:ext cx="3428842" cy="320042"/>
          </a:xfrm>
          <a:prstGeom prst="rect">
            <a:avLst/>
          </a:prstGeom>
        </p:spPr>
        <p:txBody>
          <a:bodyPr/>
          <a:lstStyle/>
          <a:p>
            <a:pPr marL="182879" indent="-182879"/>
            <a:endParaRPr/>
          </a:p>
        </p:txBody>
      </p:sp>
      <p:sp>
        <p:nvSpPr>
          <p:cNvPr id="857" name="Shape 857"/>
          <p:cNvSpPr>
            <a:spLocks noGrp="1"/>
          </p:cNvSpPr>
          <p:nvPr>
            <p:ph type="body" sz="quarter" idx="18"/>
          </p:nvPr>
        </p:nvSpPr>
        <p:spPr>
          <a:xfrm>
            <a:off x="8150383" y="1905000"/>
            <a:ext cx="3429002" cy="4191000"/>
          </a:xfrm>
          <a:prstGeom prst="rect">
            <a:avLst/>
          </a:prstGeom>
        </p:spPr>
        <p:txBody>
          <a:bodyPr/>
          <a:lstStyle/>
          <a:p>
            <a:pPr marL="182879" indent="-182879"/>
            <a:endParaRPr/>
          </a:p>
        </p:txBody>
      </p:sp>
      <p:sp>
        <p:nvSpPr>
          <p:cNvPr id="858" name="Shape 858"/>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65" name="Shape 865"/>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866" name="Shape 866"/>
          <p:cNvSpPr>
            <a:spLocks noGrp="1"/>
          </p:cNvSpPr>
          <p:nvPr>
            <p:ph type="body" idx="1"/>
          </p:nvPr>
        </p:nvSpPr>
        <p:spPr>
          <a:xfrm>
            <a:off x="609600" y="1524000"/>
            <a:ext cx="7848600" cy="4572000"/>
          </a:xfrm>
          <a:prstGeom prst="rect">
            <a:avLst/>
          </a:prstGeom>
        </p:spPr>
        <p:txBody>
          <a:bodyPr/>
          <a:lstStyle>
            <a:lvl1pPr marL="182879" indent="-182879">
              <a:defRPr>
                <a:latin typeface="Arial"/>
                <a:ea typeface="Arial"/>
                <a:cs typeface="Arial"/>
                <a:sym typeface="Arial"/>
              </a:defRPr>
            </a:lvl1pPr>
            <a:lvl2pPr indent="-205738">
              <a:defRPr>
                <a:latin typeface="Arial"/>
                <a:ea typeface="Arial"/>
                <a:cs typeface="Arial"/>
                <a:sym typeface="Arial"/>
              </a:defRPr>
            </a:lvl2pPr>
            <a:lvl3pPr marL="587827" indent="-176348">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67" name="Shape 867"/>
          <p:cNvSpPr>
            <a:spLocks noGrp="1"/>
          </p:cNvSpPr>
          <p:nvPr>
            <p:ph type="body" sz="quarter" idx="13"/>
          </p:nvPr>
        </p:nvSpPr>
        <p:spPr>
          <a:xfrm>
            <a:off x="8610600" y="1524000"/>
            <a:ext cx="2968784" cy="4572000"/>
          </a:xfrm>
          <a:prstGeom prst="rect">
            <a:avLst/>
          </a:prstGeom>
          <a:solidFill>
            <a:schemeClr val="accent6"/>
          </a:solidFill>
        </p:spPr>
        <p:txBody>
          <a:bodyPr lIns="91438" tIns="91438" rIns="91438" bIns="91438"/>
          <a:lstStyle/>
          <a:p>
            <a:pPr marL="182879" indent="-182879"/>
            <a:endParaRPr/>
          </a:p>
        </p:txBody>
      </p:sp>
      <p:sp>
        <p:nvSpPr>
          <p:cNvPr id="868" name="Shape 868"/>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Picture with Content">
    <p:spTree>
      <p:nvGrpSpPr>
        <p:cNvPr id="1" name=""/>
        <p:cNvGrpSpPr/>
        <p:nvPr/>
      </p:nvGrpSpPr>
      <p:grpSpPr>
        <a:xfrm>
          <a:off x="0" y="0"/>
          <a:ext cx="0" cy="0"/>
          <a:chOff x="0" y="0"/>
          <a:chExt cx="0" cy="0"/>
        </a:xfrm>
      </p:grpSpPr>
      <p:sp>
        <p:nvSpPr>
          <p:cNvPr id="875" name="Shape 875"/>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876" name="Shape 876"/>
          <p:cNvSpPr>
            <a:spLocks noGrp="1"/>
          </p:cNvSpPr>
          <p:nvPr>
            <p:ph type="pic" sz="half" idx="13"/>
          </p:nvPr>
        </p:nvSpPr>
        <p:spPr>
          <a:xfrm>
            <a:off x="609439" y="1524000"/>
            <a:ext cx="6705762" cy="4572000"/>
          </a:xfrm>
          <a:prstGeom prst="rect">
            <a:avLst/>
          </a:prstGeom>
        </p:spPr>
        <p:txBody>
          <a:bodyPr lIns="91439" tIns="45719" rIns="91439" bIns="45719">
            <a:noAutofit/>
          </a:bodyPr>
          <a:lstStyle/>
          <a:p>
            <a:endParaRPr/>
          </a:p>
        </p:txBody>
      </p:sp>
      <p:sp>
        <p:nvSpPr>
          <p:cNvPr id="877" name="Shape 877"/>
          <p:cNvSpPr>
            <a:spLocks noGrp="1"/>
          </p:cNvSpPr>
          <p:nvPr>
            <p:ph type="body" sz="half" idx="1"/>
          </p:nvPr>
        </p:nvSpPr>
        <p:spPr>
          <a:xfrm>
            <a:off x="7467600" y="1524000"/>
            <a:ext cx="4111784" cy="4572000"/>
          </a:xfrm>
          <a:prstGeom prst="rect">
            <a:avLst/>
          </a:prstGeom>
        </p:spPr>
        <p:txBody>
          <a:bodyPr/>
          <a:lstStyle>
            <a:lvl1pPr marL="182879" indent="-182879">
              <a:defRPr sz="1600">
                <a:latin typeface="Arial"/>
                <a:ea typeface="Arial"/>
                <a:cs typeface="Arial"/>
                <a:sym typeface="Arial"/>
              </a:defRPr>
            </a:lvl1pPr>
            <a:lvl2pPr marL="437605" indent="-209004">
              <a:defRPr sz="1600">
                <a:latin typeface="Arial"/>
                <a:ea typeface="Arial"/>
                <a:cs typeface="Arial"/>
                <a:sym typeface="Arial"/>
              </a:defRPr>
            </a:lvl2pPr>
            <a:lvl3pPr marL="594359" indent="-182879">
              <a:defRPr sz="1600">
                <a:latin typeface="Arial"/>
                <a:ea typeface="Arial"/>
                <a:cs typeface="Arial"/>
                <a:sym typeface="Arial"/>
              </a:defRPr>
            </a:lvl3pPr>
            <a:lvl4pPr marL="793865" indent="-199504">
              <a:defRPr sz="1600">
                <a:latin typeface="Arial"/>
                <a:ea typeface="Arial"/>
                <a:cs typeface="Arial"/>
                <a:sym typeface="Arial"/>
              </a:defRPr>
            </a:lvl4pPr>
            <a:lvl5pPr marL="931024" indent="-199504">
              <a:defRPr sz="1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78" name="Shape 878"/>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late Turquoise Frame Divider">
    <p:bg>
      <p:bgPr>
        <a:solidFill>
          <a:schemeClr val="accent1"/>
        </a:solidFill>
        <a:effectLst/>
      </p:bgPr>
    </p:bg>
    <p:spTree>
      <p:nvGrpSpPr>
        <p:cNvPr id="1" name=""/>
        <p:cNvGrpSpPr/>
        <p:nvPr/>
      </p:nvGrpSpPr>
      <p:grpSpPr>
        <a:xfrm>
          <a:off x="0" y="0"/>
          <a:ext cx="0" cy="0"/>
          <a:chOff x="0" y="0"/>
          <a:chExt cx="0" cy="0"/>
        </a:xfrm>
      </p:grpSpPr>
      <p:sp>
        <p:nvSpPr>
          <p:cNvPr id="100" name="Shape 100"/>
          <p:cNvSpPr>
            <a:spLocks noGrp="1"/>
          </p:cNvSpPr>
          <p:nvPr>
            <p:ph type="title"/>
          </p:nvPr>
        </p:nvSpPr>
        <p:spPr>
          <a:xfrm>
            <a:off x="608012" y="2571745"/>
            <a:ext cx="8228012" cy="576264"/>
          </a:xfrm>
          <a:prstGeom prst="rect">
            <a:avLst/>
          </a:prstGeom>
        </p:spPr>
        <p:txBody>
          <a:bodyPr/>
          <a:lstStyle>
            <a:lvl1pPr>
              <a:defRPr sz="4000">
                <a:solidFill>
                  <a:srgbClr val="FFFFFF"/>
                </a:solidFill>
              </a:defRPr>
            </a:lvl1pPr>
          </a:lstStyle>
          <a:p>
            <a:r>
              <a:t>Title Text</a:t>
            </a:r>
          </a:p>
        </p:txBody>
      </p:sp>
      <p:sp>
        <p:nvSpPr>
          <p:cNvPr id="101" name="Shape 101"/>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solidFill>
                  <a:srgbClr val="FFFFFF"/>
                </a:solidFill>
              </a:defRPr>
            </a:lvl1pPr>
            <a:lvl2pPr marL="0" indent="0">
              <a:spcBef>
                <a:spcPts val="0"/>
              </a:spcBef>
              <a:buSzTx/>
              <a:buFontTx/>
              <a:buNone/>
              <a:defRPr sz="3200">
                <a:solidFill>
                  <a:srgbClr val="FFFFFF"/>
                </a:solidFill>
              </a:defRPr>
            </a:lvl2pPr>
            <a:lvl3pPr marL="0" indent="0">
              <a:spcBef>
                <a:spcPts val="0"/>
              </a:spcBef>
              <a:buSzTx/>
              <a:buFontTx/>
              <a:buNone/>
              <a:defRPr sz="3200">
                <a:solidFill>
                  <a:srgbClr val="FFFFFF"/>
                </a:solidFill>
              </a:defRPr>
            </a:lvl3pPr>
            <a:lvl4pPr marL="0" indent="0">
              <a:spcBef>
                <a:spcPts val="0"/>
              </a:spcBef>
              <a:buSzTx/>
              <a:buFontTx/>
              <a:buNone/>
              <a:defRPr sz="3200">
                <a:solidFill>
                  <a:srgbClr val="FFFFFF"/>
                </a:solidFill>
              </a:defRPr>
            </a:lvl4pPr>
            <a:lvl5pPr marL="0" indent="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04" name="Group 104"/>
          <p:cNvGrpSpPr/>
          <p:nvPr/>
        </p:nvGrpSpPr>
        <p:grpSpPr>
          <a:xfrm>
            <a:off x="610271" y="6248401"/>
            <a:ext cx="969472" cy="390525"/>
            <a:chOff x="0" y="0"/>
            <a:chExt cx="969470" cy="390524"/>
          </a:xfrm>
        </p:grpSpPr>
        <p:sp>
          <p:nvSpPr>
            <p:cNvPr id="102" name="Shape 102"/>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103" name="Shape 103"/>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105" name="Shape 105"/>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06" name="Shape 106"/>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2"/>
          </a:solidFill>
          <a:ln w="12700">
            <a:miter lim="400000"/>
          </a:ln>
        </p:spPr>
        <p:txBody>
          <a:bodyPr lIns="45719" rIns="45719" anchor="ctr"/>
          <a:lstStyle/>
          <a:p>
            <a:pPr algn="ctr">
              <a:lnSpc>
                <a:spcPct val="90000"/>
              </a:lnSpc>
              <a:defRPr>
                <a:solidFill>
                  <a:srgbClr val="FFFFFF"/>
                </a:solidFill>
              </a:defRPr>
            </a:pPr>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85" name="Shape 885"/>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886" name="Shape 886"/>
          <p:cNvSpPr>
            <a:spLocks noGrp="1"/>
          </p:cNvSpPr>
          <p:nvPr>
            <p:ph type="pic" sz="half" idx="13"/>
          </p:nvPr>
        </p:nvSpPr>
        <p:spPr>
          <a:xfrm>
            <a:off x="609439" y="1524000"/>
            <a:ext cx="6705762" cy="4572000"/>
          </a:xfrm>
          <a:prstGeom prst="rect">
            <a:avLst/>
          </a:prstGeom>
        </p:spPr>
        <p:txBody>
          <a:bodyPr lIns="91439" tIns="45719" rIns="91439" bIns="45719">
            <a:noAutofit/>
          </a:bodyPr>
          <a:lstStyle/>
          <a:p>
            <a:endParaRPr/>
          </a:p>
        </p:txBody>
      </p:sp>
      <p:sp>
        <p:nvSpPr>
          <p:cNvPr id="887" name="Shape 887"/>
          <p:cNvSpPr>
            <a:spLocks noGrp="1"/>
          </p:cNvSpPr>
          <p:nvPr>
            <p:ph type="body" sz="half" idx="1"/>
          </p:nvPr>
        </p:nvSpPr>
        <p:spPr>
          <a:xfrm>
            <a:off x="7467600" y="1524000"/>
            <a:ext cx="4111786" cy="4572000"/>
          </a:xfrm>
          <a:prstGeom prst="rect">
            <a:avLst/>
          </a:prstGeom>
          <a:solidFill>
            <a:schemeClr val="accent1"/>
          </a:solidFill>
        </p:spPr>
        <p:txBody>
          <a:bodyPr lIns="91438" tIns="91438" rIns="91438" bIns="91438"/>
          <a:lstStyle>
            <a:lvl1pPr marL="0" indent="0">
              <a:spcBef>
                <a:spcPts val="900"/>
              </a:spcBef>
              <a:buSzTx/>
              <a:buFontTx/>
              <a:buNone/>
              <a:defRPr>
                <a:solidFill>
                  <a:srgbClr val="FFFFFF"/>
                </a:solidFill>
                <a:latin typeface="Arial"/>
                <a:ea typeface="Arial"/>
                <a:cs typeface="Arial"/>
                <a:sym typeface="Arial"/>
              </a:defRPr>
            </a:lvl1pPr>
            <a:lvl2pPr marL="0" indent="0">
              <a:spcBef>
                <a:spcPts val="900"/>
              </a:spcBef>
              <a:buSzTx/>
              <a:buFontTx/>
              <a:buNone/>
              <a:defRPr>
                <a:solidFill>
                  <a:srgbClr val="FFFFFF"/>
                </a:solidFill>
                <a:latin typeface="Arial"/>
                <a:ea typeface="Arial"/>
                <a:cs typeface="Arial"/>
                <a:sym typeface="Arial"/>
              </a:defRPr>
            </a:lvl2pPr>
            <a:lvl3pPr marL="0" indent="0">
              <a:spcBef>
                <a:spcPts val="900"/>
              </a:spcBef>
              <a:buSzTx/>
              <a:buFontTx/>
              <a:buNone/>
              <a:defRPr>
                <a:solidFill>
                  <a:srgbClr val="FFFFFF"/>
                </a:solidFill>
                <a:latin typeface="Arial"/>
                <a:ea typeface="Arial"/>
                <a:cs typeface="Arial"/>
                <a:sym typeface="Arial"/>
              </a:defRPr>
            </a:lvl3pPr>
            <a:lvl4pPr marL="0" indent="0">
              <a:spcBef>
                <a:spcPts val="900"/>
              </a:spcBef>
              <a:buSzTx/>
              <a:buFontTx/>
              <a:buNone/>
              <a:defRPr>
                <a:solidFill>
                  <a:srgbClr val="FFFFFF"/>
                </a:solidFill>
                <a:latin typeface="Arial"/>
                <a:ea typeface="Arial"/>
                <a:cs typeface="Arial"/>
                <a:sym typeface="Arial"/>
              </a:defRPr>
            </a:lvl4pPr>
            <a:lvl5pPr marL="0" indent="0">
              <a:spcBef>
                <a:spcPts val="900"/>
              </a:spcBef>
              <a:buSzTx/>
              <a:buFontTx/>
              <a:buNone/>
              <a:defRPr>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88" name="Shape 888"/>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Picture Right with Caption">
    <p:spTree>
      <p:nvGrpSpPr>
        <p:cNvPr id="1" name=""/>
        <p:cNvGrpSpPr/>
        <p:nvPr/>
      </p:nvGrpSpPr>
      <p:grpSpPr>
        <a:xfrm>
          <a:off x="0" y="0"/>
          <a:ext cx="0" cy="0"/>
          <a:chOff x="0" y="0"/>
          <a:chExt cx="0" cy="0"/>
        </a:xfrm>
      </p:grpSpPr>
      <p:sp>
        <p:nvSpPr>
          <p:cNvPr id="895" name="Shape 895"/>
          <p:cNvSpPr>
            <a:spLocks noGrp="1"/>
          </p:cNvSpPr>
          <p:nvPr>
            <p:ph type="title"/>
          </p:nvPr>
        </p:nvSpPr>
        <p:spPr>
          <a:xfrm>
            <a:off x="609439" y="519235"/>
            <a:ext cx="5257803" cy="852366"/>
          </a:xfrm>
          <a:prstGeom prst="rect">
            <a:avLst/>
          </a:prstGeom>
        </p:spPr>
        <p:txBody>
          <a:bodyPr/>
          <a:lstStyle>
            <a:lvl1pPr>
              <a:defRPr b="1">
                <a:latin typeface="Arial"/>
                <a:ea typeface="Arial"/>
                <a:cs typeface="Arial"/>
                <a:sym typeface="Arial"/>
              </a:defRPr>
            </a:lvl1pPr>
          </a:lstStyle>
          <a:p>
            <a:r>
              <a:t>Title Text</a:t>
            </a:r>
          </a:p>
        </p:txBody>
      </p:sp>
      <p:sp>
        <p:nvSpPr>
          <p:cNvPr id="896" name="Shape 896"/>
          <p:cNvSpPr>
            <a:spLocks noGrp="1"/>
          </p:cNvSpPr>
          <p:nvPr>
            <p:ph type="body" sz="quarter" idx="1"/>
          </p:nvPr>
        </p:nvSpPr>
        <p:spPr>
          <a:xfrm>
            <a:off x="609439" y="2819400"/>
            <a:ext cx="3657603" cy="1981200"/>
          </a:xfrm>
          <a:prstGeom prst="rect">
            <a:avLst/>
          </a:prstGeom>
        </p:spPr>
        <p:txBody>
          <a:bodyPr/>
          <a:lstStyle>
            <a:lvl1pPr marL="0" indent="0">
              <a:spcBef>
                <a:spcPts val="900"/>
              </a:spcBef>
              <a:buSzTx/>
              <a:buFontTx/>
              <a:buNone/>
              <a:defRPr>
                <a:latin typeface="Arial"/>
                <a:ea typeface="Arial"/>
                <a:cs typeface="Arial"/>
                <a:sym typeface="Arial"/>
              </a:defRPr>
            </a:lvl1pPr>
            <a:lvl2pPr marL="0" indent="0">
              <a:spcBef>
                <a:spcPts val="900"/>
              </a:spcBef>
              <a:buSzTx/>
              <a:buFontTx/>
              <a:buNone/>
              <a:defRPr>
                <a:latin typeface="Arial"/>
                <a:ea typeface="Arial"/>
                <a:cs typeface="Arial"/>
                <a:sym typeface="Arial"/>
              </a:defRPr>
            </a:lvl2pPr>
            <a:lvl3pPr marL="0" indent="0">
              <a:spcBef>
                <a:spcPts val="900"/>
              </a:spcBef>
              <a:buSzTx/>
              <a:buFontTx/>
              <a:buNone/>
              <a:defRPr>
                <a:latin typeface="Arial"/>
                <a:ea typeface="Arial"/>
                <a:cs typeface="Arial"/>
                <a:sym typeface="Arial"/>
              </a:defRPr>
            </a:lvl3pPr>
            <a:lvl4pPr marL="0" indent="0">
              <a:spcBef>
                <a:spcPts val="900"/>
              </a:spcBef>
              <a:buSzTx/>
              <a:buFontTx/>
              <a:buNone/>
              <a:defRPr>
                <a:latin typeface="Arial"/>
                <a:ea typeface="Arial"/>
                <a:cs typeface="Arial"/>
                <a:sym typeface="Arial"/>
              </a:defRPr>
            </a:lvl4pPr>
            <a:lvl5pPr marL="0" indent="0">
              <a:spcBef>
                <a:spcPts val="900"/>
              </a:spcBef>
              <a:buSzTx/>
              <a:buFontTx/>
              <a:buNone/>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97" name="Shape 897"/>
          <p:cNvSpPr>
            <a:spLocks noGrp="1"/>
          </p:cNvSpPr>
          <p:nvPr>
            <p:ph type="pic" sz="half" idx="13"/>
          </p:nvPr>
        </p:nvSpPr>
        <p:spPr>
          <a:xfrm>
            <a:off x="6095998" y="519235"/>
            <a:ext cx="5486401" cy="5576766"/>
          </a:xfrm>
          <a:prstGeom prst="rect">
            <a:avLst/>
          </a:prstGeom>
        </p:spPr>
        <p:txBody>
          <a:bodyPr lIns="91439" tIns="45719" rIns="91439" bIns="45719">
            <a:noAutofit/>
          </a:bodyPr>
          <a:lstStyle/>
          <a:p>
            <a:endParaRPr/>
          </a:p>
        </p:txBody>
      </p:sp>
      <p:sp>
        <p:nvSpPr>
          <p:cNvPr id="898" name="Shape 898"/>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wo Pictures with Captions">
    <p:spTree>
      <p:nvGrpSpPr>
        <p:cNvPr id="1" name=""/>
        <p:cNvGrpSpPr/>
        <p:nvPr/>
      </p:nvGrpSpPr>
      <p:grpSpPr>
        <a:xfrm>
          <a:off x="0" y="0"/>
          <a:ext cx="0" cy="0"/>
          <a:chOff x="0" y="0"/>
          <a:chExt cx="0" cy="0"/>
        </a:xfrm>
      </p:grpSpPr>
      <p:sp>
        <p:nvSpPr>
          <p:cNvPr id="905" name="Shape 905"/>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906" name="Shape 906"/>
          <p:cNvSpPr>
            <a:spLocks noGrp="1"/>
          </p:cNvSpPr>
          <p:nvPr>
            <p:ph type="pic" sz="half" idx="13"/>
          </p:nvPr>
        </p:nvSpPr>
        <p:spPr>
          <a:xfrm>
            <a:off x="608012" y="1524000"/>
            <a:ext cx="5312667" cy="3352800"/>
          </a:xfrm>
          <a:prstGeom prst="rect">
            <a:avLst/>
          </a:prstGeom>
        </p:spPr>
        <p:txBody>
          <a:bodyPr lIns="91439" tIns="45719" rIns="91439" bIns="45719">
            <a:noAutofit/>
          </a:bodyPr>
          <a:lstStyle/>
          <a:p>
            <a:endParaRPr/>
          </a:p>
        </p:txBody>
      </p:sp>
      <p:sp>
        <p:nvSpPr>
          <p:cNvPr id="907" name="Shape 907"/>
          <p:cNvSpPr>
            <a:spLocks noGrp="1"/>
          </p:cNvSpPr>
          <p:nvPr>
            <p:ph type="body" sz="quarter" idx="1"/>
          </p:nvPr>
        </p:nvSpPr>
        <p:spPr>
          <a:xfrm>
            <a:off x="609439" y="4953000"/>
            <a:ext cx="5312667" cy="1143000"/>
          </a:xfrm>
          <a:prstGeom prst="rect">
            <a:avLst/>
          </a:prstGeom>
          <a:solidFill>
            <a:schemeClr val="accent5"/>
          </a:solidFill>
        </p:spPr>
        <p:txBody>
          <a:bodyPr lIns="91438" tIns="91438" rIns="91438" bIns="91438"/>
          <a:lstStyle>
            <a:lvl1pPr marL="0" indent="0">
              <a:spcBef>
                <a:spcPts val="900"/>
              </a:spcBef>
              <a:buSzTx/>
              <a:buFontTx/>
              <a:buNone/>
              <a:defRPr>
                <a:solidFill>
                  <a:srgbClr val="FFFFFF"/>
                </a:solidFill>
                <a:latin typeface="Arial"/>
                <a:ea typeface="Arial"/>
                <a:cs typeface="Arial"/>
                <a:sym typeface="Arial"/>
              </a:defRPr>
            </a:lvl1pPr>
            <a:lvl2pPr marL="0" indent="0">
              <a:spcBef>
                <a:spcPts val="900"/>
              </a:spcBef>
              <a:buSzTx/>
              <a:buFontTx/>
              <a:buNone/>
              <a:defRPr>
                <a:solidFill>
                  <a:srgbClr val="FFFFFF"/>
                </a:solidFill>
                <a:latin typeface="Arial"/>
                <a:ea typeface="Arial"/>
                <a:cs typeface="Arial"/>
                <a:sym typeface="Arial"/>
              </a:defRPr>
            </a:lvl2pPr>
            <a:lvl3pPr marL="0" indent="0">
              <a:spcBef>
                <a:spcPts val="900"/>
              </a:spcBef>
              <a:buSzTx/>
              <a:buFontTx/>
              <a:buNone/>
              <a:defRPr>
                <a:solidFill>
                  <a:srgbClr val="FFFFFF"/>
                </a:solidFill>
                <a:latin typeface="Arial"/>
                <a:ea typeface="Arial"/>
                <a:cs typeface="Arial"/>
                <a:sym typeface="Arial"/>
              </a:defRPr>
            </a:lvl3pPr>
            <a:lvl4pPr marL="0" indent="0">
              <a:spcBef>
                <a:spcPts val="900"/>
              </a:spcBef>
              <a:buSzTx/>
              <a:buFontTx/>
              <a:buNone/>
              <a:defRPr>
                <a:solidFill>
                  <a:srgbClr val="FFFFFF"/>
                </a:solidFill>
                <a:latin typeface="Arial"/>
                <a:ea typeface="Arial"/>
                <a:cs typeface="Arial"/>
                <a:sym typeface="Arial"/>
              </a:defRPr>
            </a:lvl4pPr>
            <a:lvl5pPr marL="0" indent="0">
              <a:spcBef>
                <a:spcPts val="900"/>
              </a:spcBef>
              <a:buSzTx/>
              <a:buFontTx/>
              <a:buNone/>
              <a:defRPr>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08" name="Shape 908"/>
          <p:cNvSpPr>
            <a:spLocks noGrp="1"/>
          </p:cNvSpPr>
          <p:nvPr>
            <p:ph type="pic" sz="half" idx="14"/>
          </p:nvPr>
        </p:nvSpPr>
        <p:spPr>
          <a:xfrm>
            <a:off x="6266719" y="1524000"/>
            <a:ext cx="5312665" cy="3352800"/>
          </a:xfrm>
          <a:prstGeom prst="rect">
            <a:avLst/>
          </a:prstGeom>
        </p:spPr>
        <p:txBody>
          <a:bodyPr lIns="91439" tIns="45719" rIns="91439" bIns="45719">
            <a:noAutofit/>
          </a:bodyPr>
          <a:lstStyle/>
          <a:p>
            <a:endParaRPr/>
          </a:p>
        </p:txBody>
      </p:sp>
      <p:sp>
        <p:nvSpPr>
          <p:cNvPr id="909" name="Shape 909"/>
          <p:cNvSpPr>
            <a:spLocks noGrp="1"/>
          </p:cNvSpPr>
          <p:nvPr>
            <p:ph type="body" sz="quarter" idx="15"/>
          </p:nvPr>
        </p:nvSpPr>
        <p:spPr>
          <a:xfrm>
            <a:off x="6266719" y="4953000"/>
            <a:ext cx="5312666" cy="1143000"/>
          </a:xfrm>
          <a:prstGeom prst="rect">
            <a:avLst/>
          </a:prstGeom>
          <a:solidFill>
            <a:schemeClr val="accent5"/>
          </a:solidFill>
        </p:spPr>
        <p:txBody>
          <a:bodyPr lIns="91438" tIns="91438" rIns="91438" bIns="91438"/>
          <a:lstStyle/>
          <a:p>
            <a:pPr marL="182879" indent="-182879"/>
            <a:endParaRPr/>
          </a:p>
        </p:txBody>
      </p:sp>
      <p:sp>
        <p:nvSpPr>
          <p:cNvPr id="910" name="Shape 910"/>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hree Pictures with Captions">
    <p:spTree>
      <p:nvGrpSpPr>
        <p:cNvPr id="1" name=""/>
        <p:cNvGrpSpPr/>
        <p:nvPr/>
      </p:nvGrpSpPr>
      <p:grpSpPr>
        <a:xfrm>
          <a:off x="0" y="0"/>
          <a:ext cx="0" cy="0"/>
          <a:chOff x="0" y="0"/>
          <a:chExt cx="0" cy="0"/>
        </a:xfrm>
      </p:grpSpPr>
      <p:sp>
        <p:nvSpPr>
          <p:cNvPr id="917" name="Shape 917"/>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918" name="Shape 918"/>
          <p:cNvSpPr>
            <a:spLocks noGrp="1"/>
          </p:cNvSpPr>
          <p:nvPr>
            <p:ph type="pic" sz="quarter" idx="13"/>
          </p:nvPr>
        </p:nvSpPr>
        <p:spPr>
          <a:xfrm>
            <a:off x="608012" y="1524000"/>
            <a:ext cx="3429002" cy="2667000"/>
          </a:xfrm>
          <a:prstGeom prst="rect">
            <a:avLst/>
          </a:prstGeom>
        </p:spPr>
        <p:txBody>
          <a:bodyPr lIns="91439" tIns="45719" rIns="91439" bIns="45719">
            <a:noAutofit/>
          </a:bodyPr>
          <a:lstStyle/>
          <a:p>
            <a:endParaRPr/>
          </a:p>
        </p:txBody>
      </p:sp>
      <p:sp>
        <p:nvSpPr>
          <p:cNvPr id="919" name="Shape 919"/>
          <p:cNvSpPr>
            <a:spLocks noGrp="1"/>
          </p:cNvSpPr>
          <p:nvPr>
            <p:ph type="body" sz="quarter" idx="1"/>
          </p:nvPr>
        </p:nvSpPr>
        <p:spPr>
          <a:xfrm>
            <a:off x="609439" y="4267200"/>
            <a:ext cx="3429002" cy="1828800"/>
          </a:xfrm>
          <a:prstGeom prst="rect">
            <a:avLst/>
          </a:prstGeom>
          <a:solidFill>
            <a:schemeClr val="accent1"/>
          </a:solidFill>
        </p:spPr>
        <p:txBody>
          <a:bodyPr lIns="91438" tIns="91438" rIns="91438" bIns="91438"/>
          <a:lstStyle>
            <a:lvl1pPr marL="0" indent="0">
              <a:spcBef>
                <a:spcPts val="900"/>
              </a:spcBef>
              <a:buSzTx/>
              <a:buFontTx/>
              <a:buNone/>
              <a:defRPr>
                <a:solidFill>
                  <a:srgbClr val="FFFFFF"/>
                </a:solidFill>
                <a:latin typeface="Arial"/>
                <a:ea typeface="Arial"/>
                <a:cs typeface="Arial"/>
                <a:sym typeface="Arial"/>
              </a:defRPr>
            </a:lvl1pPr>
            <a:lvl2pPr marL="0" indent="0">
              <a:spcBef>
                <a:spcPts val="900"/>
              </a:spcBef>
              <a:buSzTx/>
              <a:buFontTx/>
              <a:buNone/>
              <a:defRPr>
                <a:solidFill>
                  <a:srgbClr val="FFFFFF"/>
                </a:solidFill>
                <a:latin typeface="Arial"/>
                <a:ea typeface="Arial"/>
                <a:cs typeface="Arial"/>
                <a:sym typeface="Arial"/>
              </a:defRPr>
            </a:lvl2pPr>
            <a:lvl3pPr marL="0" indent="0">
              <a:spcBef>
                <a:spcPts val="900"/>
              </a:spcBef>
              <a:buSzTx/>
              <a:buFontTx/>
              <a:buNone/>
              <a:defRPr>
                <a:solidFill>
                  <a:srgbClr val="FFFFFF"/>
                </a:solidFill>
                <a:latin typeface="Arial"/>
                <a:ea typeface="Arial"/>
                <a:cs typeface="Arial"/>
                <a:sym typeface="Arial"/>
              </a:defRPr>
            </a:lvl3pPr>
            <a:lvl4pPr marL="0" indent="0">
              <a:spcBef>
                <a:spcPts val="900"/>
              </a:spcBef>
              <a:buSzTx/>
              <a:buFontTx/>
              <a:buNone/>
              <a:defRPr>
                <a:solidFill>
                  <a:srgbClr val="FFFFFF"/>
                </a:solidFill>
                <a:latin typeface="Arial"/>
                <a:ea typeface="Arial"/>
                <a:cs typeface="Arial"/>
                <a:sym typeface="Arial"/>
              </a:defRPr>
            </a:lvl4pPr>
            <a:lvl5pPr marL="0" indent="0">
              <a:spcBef>
                <a:spcPts val="900"/>
              </a:spcBef>
              <a:buSzTx/>
              <a:buFontTx/>
              <a:buNone/>
              <a:defRPr>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20" name="Shape 920"/>
          <p:cNvSpPr>
            <a:spLocks noGrp="1"/>
          </p:cNvSpPr>
          <p:nvPr>
            <p:ph type="pic" sz="quarter" idx="14"/>
          </p:nvPr>
        </p:nvSpPr>
        <p:spPr>
          <a:xfrm>
            <a:off x="4381500" y="1524000"/>
            <a:ext cx="3429000" cy="2667000"/>
          </a:xfrm>
          <a:prstGeom prst="rect">
            <a:avLst/>
          </a:prstGeom>
        </p:spPr>
        <p:txBody>
          <a:bodyPr lIns="91439" tIns="45719" rIns="91439" bIns="45719">
            <a:noAutofit/>
          </a:bodyPr>
          <a:lstStyle/>
          <a:p>
            <a:endParaRPr/>
          </a:p>
        </p:txBody>
      </p:sp>
      <p:sp>
        <p:nvSpPr>
          <p:cNvPr id="921" name="Shape 921"/>
          <p:cNvSpPr>
            <a:spLocks noGrp="1"/>
          </p:cNvSpPr>
          <p:nvPr>
            <p:ph type="body" sz="quarter" idx="15"/>
          </p:nvPr>
        </p:nvSpPr>
        <p:spPr>
          <a:xfrm>
            <a:off x="4381500" y="4267200"/>
            <a:ext cx="3429000" cy="1828800"/>
          </a:xfrm>
          <a:prstGeom prst="rect">
            <a:avLst/>
          </a:prstGeom>
          <a:solidFill>
            <a:schemeClr val="accent1"/>
          </a:solidFill>
        </p:spPr>
        <p:txBody>
          <a:bodyPr lIns="91438" tIns="91438" rIns="91438" bIns="91438"/>
          <a:lstStyle/>
          <a:p>
            <a:pPr marL="182879" indent="-182879"/>
            <a:endParaRPr/>
          </a:p>
        </p:txBody>
      </p:sp>
      <p:sp>
        <p:nvSpPr>
          <p:cNvPr id="922" name="Shape 922"/>
          <p:cNvSpPr>
            <a:spLocks noGrp="1"/>
          </p:cNvSpPr>
          <p:nvPr>
            <p:ph type="pic" sz="quarter" idx="16"/>
          </p:nvPr>
        </p:nvSpPr>
        <p:spPr>
          <a:xfrm>
            <a:off x="8150383" y="1524000"/>
            <a:ext cx="3429002" cy="2667000"/>
          </a:xfrm>
          <a:prstGeom prst="rect">
            <a:avLst/>
          </a:prstGeom>
        </p:spPr>
        <p:txBody>
          <a:bodyPr lIns="91439" tIns="45719" rIns="91439" bIns="45719">
            <a:noAutofit/>
          </a:bodyPr>
          <a:lstStyle/>
          <a:p>
            <a:endParaRPr/>
          </a:p>
        </p:txBody>
      </p:sp>
      <p:sp>
        <p:nvSpPr>
          <p:cNvPr id="923" name="Shape 923"/>
          <p:cNvSpPr>
            <a:spLocks noGrp="1"/>
          </p:cNvSpPr>
          <p:nvPr>
            <p:ph type="body" sz="quarter" idx="17"/>
          </p:nvPr>
        </p:nvSpPr>
        <p:spPr>
          <a:xfrm>
            <a:off x="8150383" y="4267200"/>
            <a:ext cx="3429002" cy="1828800"/>
          </a:xfrm>
          <a:prstGeom prst="rect">
            <a:avLst/>
          </a:prstGeom>
          <a:solidFill>
            <a:schemeClr val="accent1"/>
          </a:solidFill>
        </p:spPr>
        <p:txBody>
          <a:bodyPr lIns="91438" tIns="91438" rIns="91438" bIns="91438"/>
          <a:lstStyle/>
          <a:p>
            <a:pPr marL="182879" indent="-182879"/>
            <a:endParaRPr/>
          </a:p>
        </p:txBody>
      </p:sp>
      <p:sp>
        <p:nvSpPr>
          <p:cNvPr id="924" name="Shape 924"/>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3_Thank You">
    <p:spTree>
      <p:nvGrpSpPr>
        <p:cNvPr id="1" name=""/>
        <p:cNvGrpSpPr/>
        <p:nvPr/>
      </p:nvGrpSpPr>
      <p:grpSpPr>
        <a:xfrm>
          <a:off x="0" y="0"/>
          <a:ext cx="0" cy="0"/>
          <a:chOff x="0" y="0"/>
          <a:chExt cx="0" cy="0"/>
        </a:xfrm>
      </p:grpSpPr>
      <p:sp>
        <p:nvSpPr>
          <p:cNvPr id="931" name="Shape 931"/>
          <p:cNvSpPr>
            <a:spLocks noGrp="1"/>
          </p:cNvSpPr>
          <p:nvPr>
            <p:ph type="title"/>
          </p:nvPr>
        </p:nvSpPr>
        <p:spPr>
          <a:xfrm>
            <a:off x="609439" y="2667000"/>
            <a:ext cx="9141622" cy="2286000"/>
          </a:xfrm>
          <a:prstGeom prst="rect">
            <a:avLst/>
          </a:prstGeom>
        </p:spPr>
        <p:txBody>
          <a:bodyPr anchor="b"/>
          <a:lstStyle>
            <a:lvl1pPr>
              <a:lnSpc>
                <a:spcPct val="80000"/>
              </a:lnSpc>
              <a:defRPr sz="8000" b="1">
                <a:latin typeface="Arial"/>
                <a:ea typeface="Arial"/>
                <a:cs typeface="Arial"/>
                <a:sym typeface="Arial"/>
              </a:defRPr>
            </a:lvl1pPr>
          </a:lstStyle>
          <a:p>
            <a:r>
              <a:t>Title Text</a:t>
            </a:r>
          </a:p>
        </p:txBody>
      </p:sp>
      <p:sp>
        <p:nvSpPr>
          <p:cNvPr id="932" name="Shape 932"/>
          <p:cNvSpPr>
            <a:spLocks noGrp="1"/>
          </p:cNvSpPr>
          <p:nvPr>
            <p:ph type="body" sz="quarter" idx="1"/>
          </p:nvPr>
        </p:nvSpPr>
        <p:spPr>
          <a:xfrm>
            <a:off x="608012" y="5015893"/>
            <a:ext cx="9141621" cy="1080109"/>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0">
              <a:spcBef>
                <a:spcPts val="0"/>
              </a:spcBef>
              <a:buSzTx/>
              <a:buFontTx/>
              <a:buNone/>
              <a:defRPr sz="3200">
                <a:latin typeface="Arial"/>
                <a:ea typeface="Arial"/>
                <a:cs typeface="Arial"/>
                <a:sym typeface="Arial"/>
              </a:defRPr>
            </a:lvl2pPr>
            <a:lvl3pPr marL="0" indent="0">
              <a:spcBef>
                <a:spcPts val="0"/>
              </a:spcBef>
              <a:buSzTx/>
              <a:buFontTx/>
              <a:buNone/>
              <a:defRPr sz="3200">
                <a:latin typeface="Arial"/>
                <a:ea typeface="Arial"/>
                <a:cs typeface="Arial"/>
                <a:sym typeface="Arial"/>
              </a:defRPr>
            </a:lvl3pPr>
            <a:lvl4pPr marL="0" indent="0">
              <a:spcBef>
                <a:spcPts val="0"/>
              </a:spcBef>
              <a:buSzTx/>
              <a:buFontTx/>
              <a:buNone/>
              <a:defRPr sz="3200">
                <a:latin typeface="Arial"/>
                <a:ea typeface="Arial"/>
                <a:cs typeface="Arial"/>
                <a:sym typeface="Arial"/>
              </a:defRPr>
            </a:lvl4pPr>
            <a:lvl5pPr marL="0" indent="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35" name="Group 935"/>
          <p:cNvGrpSpPr/>
          <p:nvPr/>
        </p:nvGrpSpPr>
        <p:grpSpPr>
          <a:xfrm>
            <a:off x="606421" y="456994"/>
            <a:ext cx="3027156" cy="1219409"/>
            <a:chOff x="0" y="-1"/>
            <a:chExt cx="3027154" cy="1219407"/>
          </a:xfrm>
        </p:grpSpPr>
        <p:sp>
          <p:nvSpPr>
            <p:cNvPr id="933" name="Shape 933"/>
            <p:cNvSpPr/>
            <p:nvPr/>
          </p:nvSpPr>
          <p:spPr>
            <a:xfrm>
              <a:off x="0" y="-2"/>
              <a:ext cx="1036710" cy="287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34" name="Shape 934"/>
            <p:cNvSpPr/>
            <p:nvPr/>
          </p:nvSpPr>
          <p:spPr>
            <a:xfrm>
              <a:off x="-1" y="474925"/>
              <a:ext cx="3027156" cy="744482"/>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936" name="Shape 936"/>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43" name="Shape 943"/>
          <p:cNvSpPr>
            <a:spLocks noGrp="1"/>
          </p:cNvSpPr>
          <p:nvPr>
            <p:ph type="title"/>
          </p:nvPr>
        </p:nvSpPr>
        <p:spPr>
          <a:xfrm>
            <a:off x="610393" y="2209800"/>
            <a:ext cx="8229601" cy="1905000"/>
          </a:xfrm>
          <a:prstGeom prst="rect">
            <a:avLst/>
          </a:prstGeom>
        </p:spPr>
        <p:txBody>
          <a:bodyPr anchor="b"/>
          <a:lstStyle>
            <a:lvl1pPr>
              <a:lnSpc>
                <a:spcPct val="80000"/>
              </a:lnSpc>
              <a:defRPr sz="6600" b="1">
                <a:latin typeface="Arial"/>
                <a:ea typeface="Arial"/>
                <a:cs typeface="Arial"/>
                <a:sym typeface="Arial"/>
              </a:defRPr>
            </a:lvl1pPr>
          </a:lstStyle>
          <a:p>
            <a:r>
              <a:t>Title Text</a:t>
            </a:r>
          </a:p>
        </p:txBody>
      </p:sp>
      <p:sp>
        <p:nvSpPr>
          <p:cNvPr id="944" name="Shape 944"/>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0">
              <a:spcBef>
                <a:spcPts val="0"/>
              </a:spcBef>
              <a:buSzTx/>
              <a:buFontTx/>
              <a:buNone/>
              <a:defRPr sz="3200">
                <a:latin typeface="Arial"/>
                <a:ea typeface="Arial"/>
                <a:cs typeface="Arial"/>
                <a:sym typeface="Arial"/>
              </a:defRPr>
            </a:lvl2pPr>
            <a:lvl3pPr marL="0" indent="0">
              <a:spcBef>
                <a:spcPts val="0"/>
              </a:spcBef>
              <a:buSzTx/>
              <a:buFontTx/>
              <a:buNone/>
              <a:defRPr sz="3200">
                <a:latin typeface="Arial"/>
                <a:ea typeface="Arial"/>
                <a:cs typeface="Arial"/>
                <a:sym typeface="Arial"/>
              </a:defRPr>
            </a:lvl3pPr>
            <a:lvl4pPr marL="0" indent="0">
              <a:spcBef>
                <a:spcPts val="0"/>
              </a:spcBef>
              <a:buSzTx/>
              <a:buFontTx/>
              <a:buNone/>
              <a:defRPr sz="3200">
                <a:latin typeface="Arial"/>
                <a:ea typeface="Arial"/>
                <a:cs typeface="Arial"/>
                <a:sym typeface="Arial"/>
              </a:defRPr>
            </a:lvl4pPr>
            <a:lvl5pPr marL="0" indent="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47" name="Group 947"/>
          <p:cNvGrpSpPr/>
          <p:nvPr/>
        </p:nvGrpSpPr>
        <p:grpSpPr>
          <a:xfrm>
            <a:off x="606421" y="456994"/>
            <a:ext cx="3027156" cy="1219409"/>
            <a:chOff x="0" y="-1"/>
            <a:chExt cx="3027154" cy="1219407"/>
          </a:xfrm>
        </p:grpSpPr>
        <p:sp>
          <p:nvSpPr>
            <p:cNvPr id="945" name="Shape 945"/>
            <p:cNvSpPr/>
            <p:nvPr/>
          </p:nvSpPr>
          <p:spPr>
            <a:xfrm>
              <a:off x="0" y="-2"/>
              <a:ext cx="1036710" cy="2878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46" name="Shape 946"/>
            <p:cNvSpPr/>
            <p:nvPr/>
          </p:nvSpPr>
          <p:spPr>
            <a:xfrm>
              <a:off x="-1" y="474925"/>
              <a:ext cx="3027156" cy="744482"/>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948" name="Shape 948"/>
          <p:cNvSpPr>
            <a:spLocks noGrp="1"/>
          </p:cNvSpPr>
          <p:nvPr>
            <p:ph type="sldNum" sz="quarter" idx="2"/>
          </p:nvPr>
        </p:nvSpPr>
        <p:spPr>
          <a:xfrm>
            <a:off x="8498879" y="6115051"/>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55" name="Shape 955"/>
          <p:cNvSpPr>
            <a:spLocks noGrp="1"/>
          </p:cNvSpPr>
          <p:nvPr>
            <p:ph type="title"/>
          </p:nvPr>
        </p:nvSpPr>
        <p:spPr>
          <a:xfrm>
            <a:off x="609439" y="519235"/>
            <a:ext cx="10969946" cy="852366"/>
          </a:xfrm>
          <a:prstGeom prst="rect">
            <a:avLst/>
          </a:prstGeom>
        </p:spPr>
        <p:txBody>
          <a:bodyPr/>
          <a:lstStyle>
            <a:lvl1pPr>
              <a:defRPr b="1">
                <a:latin typeface="Arial"/>
                <a:ea typeface="Arial"/>
                <a:cs typeface="Arial"/>
                <a:sym typeface="Arial"/>
              </a:defRPr>
            </a:lvl1pPr>
          </a:lstStyle>
          <a:p>
            <a:r>
              <a:t>Title Text</a:t>
            </a:r>
          </a:p>
        </p:txBody>
      </p:sp>
      <p:sp>
        <p:nvSpPr>
          <p:cNvPr id="956" name="Shape 956"/>
          <p:cNvSpPr>
            <a:spLocks noGrp="1"/>
          </p:cNvSpPr>
          <p:nvPr>
            <p:ph type="body" idx="1"/>
          </p:nvPr>
        </p:nvSpPr>
        <p:spPr>
          <a:prstGeom prst="rect">
            <a:avLst/>
          </a:prstGeom>
        </p:spPr>
        <p:txBody>
          <a:bodyPr/>
          <a:lstStyle>
            <a:lvl1pPr marL="182879" indent="-182879">
              <a:defRPr>
                <a:latin typeface="Arial"/>
                <a:ea typeface="Arial"/>
                <a:cs typeface="Arial"/>
                <a:sym typeface="Arial"/>
              </a:defRPr>
            </a:lvl1pPr>
            <a:lvl2pPr indent="-205738">
              <a:defRPr>
                <a:latin typeface="Arial"/>
                <a:ea typeface="Arial"/>
                <a:cs typeface="Arial"/>
                <a:sym typeface="Arial"/>
              </a:defRPr>
            </a:lvl2pPr>
            <a:lvl3pPr marL="587827" indent="-176348">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57" name="Shape 957"/>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64" name="Shape 964"/>
          <p:cNvSpPr>
            <a:spLocks noGrp="1"/>
          </p:cNvSpPr>
          <p:nvPr>
            <p:ph type="title"/>
          </p:nvPr>
        </p:nvSpPr>
        <p:spPr>
          <a:xfrm>
            <a:off x="10363200" y="519235"/>
            <a:ext cx="1219198" cy="5576766"/>
          </a:xfrm>
          <a:prstGeom prst="rect">
            <a:avLst/>
          </a:prstGeom>
        </p:spPr>
        <p:txBody>
          <a:bodyPr/>
          <a:lstStyle>
            <a:lvl1pPr>
              <a:defRPr b="1">
                <a:latin typeface="Arial"/>
                <a:ea typeface="Arial"/>
                <a:cs typeface="Arial"/>
                <a:sym typeface="Arial"/>
              </a:defRPr>
            </a:lvl1pPr>
          </a:lstStyle>
          <a:p>
            <a:r>
              <a:t>Title Text</a:t>
            </a:r>
          </a:p>
        </p:txBody>
      </p:sp>
      <p:sp>
        <p:nvSpPr>
          <p:cNvPr id="965" name="Shape 965"/>
          <p:cNvSpPr>
            <a:spLocks noGrp="1"/>
          </p:cNvSpPr>
          <p:nvPr>
            <p:ph type="body" idx="1"/>
          </p:nvPr>
        </p:nvSpPr>
        <p:spPr>
          <a:xfrm>
            <a:off x="609600" y="519235"/>
            <a:ext cx="9677400" cy="5576767"/>
          </a:xfrm>
          <a:prstGeom prst="rect">
            <a:avLst/>
          </a:prstGeom>
        </p:spPr>
        <p:txBody>
          <a:bodyPr/>
          <a:lstStyle>
            <a:lvl1pPr marL="182879" indent="-182879">
              <a:defRPr>
                <a:latin typeface="Arial"/>
                <a:ea typeface="Arial"/>
                <a:cs typeface="Arial"/>
                <a:sym typeface="Arial"/>
              </a:defRPr>
            </a:lvl1pPr>
            <a:lvl2pPr indent="-205738">
              <a:defRPr>
                <a:latin typeface="Arial"/>
                <a:ea typeface="Arial"/>
                <a:cs typeface="Arial"/>
                <a:sym typeface="Arial"/>
              </a:defRPr>
            </a:lvl2pPr>
            <a:lvl3pPr marL="587827" indent="-176348">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66" name="Shape 966"/>
          <p:cNvSpPr>
            <a:spLocks noGrp="1"/>
          </p:cNvSpPr>
          <p:nvPr>
            <p:ph type="sldNum" sz="quarter" idx="2"/>
          </p:nvPr>
        </p:nvSpPr>
        <p:spPr>
          <a:xfrm>
            <a:off x="11343679" y="6441062"/>
            <a:ext cx="238722" cy="221953"/>
          </a:xfrm>
          <a:prstGeom prst="rect">
            <a:avLst/>
          </a:prstGeom>
        </p:spPr>
        <p:txBody>
          <a:bodyPr/>
          <a:lstStyle>
            <a:lvl1pPr>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sub title with content">
    <p:spTree>
      <p:nvGrpSpPr>
        <p:cNvPr id="1" name=""/>
        <p:cNvGrpSpPr/>
        <p:nvPr/>
      </p:nvGrpSpPr>
      <p:grpSpPr>
        <a:xfrm>
          <a:off x="0" y="0"/>
          <a:ext cx="0" cy="0"/>
          <a:chOff x="0" y="0"/>
          <a:chExt cx="0" cy="0"/>
        </a:xfrm>
      </p:grpSpPr>
      <p:sp>
        <p:nvSpPr>
          <p:cNvPr id="973" name="Shape 973"/>
          <p:cNvSpPr>
            <a:spLocks noGrp="1"/>
          </p:cNvSpPr>
          <p:nvPr>
            <p:ph type="body" sz="quarter" idx="1"/>
          </p:nvPr>
        </p:nvSpPr>
        <p:spPr>
          <a:xfrm>
            <a:off x="441961" y="1001852"/>
            <a:ext cx="10822941" cy="369334"/>
          </a:xfrm>
          <a:prstGeom prst="rect">
            <a:avLst/>
          </a:prstGeom>
        </p:spPr>
        <p:txBody>
          <a:bodyPr/>
          <a:lstStyle>
            <a:lvl1pPr marL="0" indent="0">
              <a:lnSpc>
                <a:spcPct val="100000"/>
              </a:lnSpc>
              <a:buSzTx/>
              <a:buFontTx/>
              <a:buNone/>
              <a:defRPr sz="2300">
                <a:latin typeface="HP Simplified"/>
                <a:ea typeface="HP Simplified"/>
                <a:cs typeface="HP Simplified"/>
                <a:sym typeface="HP Simplified"/>
              </a:defRPr>
            </a:lvl1pPr>
            <a:lvl2pPr marL="0" indent="0">
              <a:lnSpc>
                <a:spcPct val="100000"/>
              </a:lnSpc>
              <a:buSzTx/>
              <a:buFontTx/>
              <a:buNone/>
              <a:defRPr sz="2300">
                <a:latin typeface="HP Simplified"/>
                <a:ea typeface="HP Simplified"/>
                <a:cs typeface="HP Simplified"/>
                <a:sym typeface="HP Simplified"/>
              </a:defRPr>
            </a:lvl2pPr>
            <a:lvl3pPr marL="0" indent="0">
              <a:lnSpc>
                <a:spcPct val="100000"/>
              </a:lnSpc>
              <a:buSzTx/>
              <a:buFontTx/>
              <a:buNone/>
              <a:defRPr sz="2300">
                <a:latin typeface="HP Simplified"/>
                <a:ea typeface="HP Simplified"/>
                <a:cs typeface="HP Simplified"/>
                <a:sym typeface="HP Simplified"/>
              </a:defRPr>
            </a:lvl3pPr>
            <a:lvl4pPr marL="0" indent="0">
              <a:lnSpc>
                <a:spcPct val="100000"/>
              </a:lnSpc>
              <a:buSzTx/>
              <a:buFontTx/>
              <a:buNone/>
              <a:defRPr sz="2300">
                <a:latin typeface="HP Simplified"/>
                <a:ea typeface="HP Simplified"/>
                <a:cs typeface="HP Simplified"/>
                <a:sym typeface="HP Simplified"/>
              </a:defRPr>
            </a:lvl4pPr>
            <a:lvl5pPr marL="0" indent="0">
              <a:lnSpc>
                <a:spcPct val="100000"/>
              </a:lnSpc>
              <a:buSzTx/>
              <a:buFontTx/>
              <a:buNone/>
              <a:defRPr sz="2300">
                <a:latin typeface="HP Simplified"/>
                <a:ea typeface="HP Simplified"/>
                <a:cs typeface="HP Simplified"/>
                <a:sym typeface="HP Simplified"/>
              </a:defRPr>
            </a:lvl5pPr>
          </a:lstStyle>
          <a:p>
            <a:r>
              <a:t>Body Level One</a:t>
            </a:r>
          </a:p>
          <a:p>
            <a:pPr lvl="1"/>
            <a:r>
              <a:t>Body Level Two</a:t>
            </a:r>
          </a:p>
          <a:p>
            <a:pPr lvl="2"/>
            <a:r>
              <a:t>Body Level Three</a:t>
            </a:r>
          </a:p>
          <a:p>
            <a:pPr lvl="3"/>
            <a:r>
              <a:t>Body Level Four</a:t>
            </a:r>
          </a:p>
          <a:p>
            <a:pPr lvl="4"/>
            <a:r>
              <a:t>Body Level Five</a:t>
            </a:r>
          </a:p>
        </p:txBody>
      </p:sp>
      <p:sp>
        <p:nvSpPr>
          <p:cNvPr id="974" name="Shape 974"/>
          <p:cNvSpPr>
            <a:spLocks noGrp="1"/>
          </p:cNvSpPr>
          <p:nvPr>
            <p:ph type="title"/>
          </p:nvPr>
        </p:nvSpPr>
        <p:spPr>
          <a:xfrm>
            <a:off x="438912" y="313418"/>
            <a:ext cx="10822942" cy="574518"/>
          </a:xfrm>
          <a:prstGeom prst="rect">
            <a:avLst/>
          </a:prstGeom>
        </p:spPr>
        <p:txBody>
          <a:bodyPr/>
          <a:lstStyle>
            <a:lvl1pPr>
              <a:defRPr b="1">
                <a:latin typeface="HP Simplified"/>
                <a:ea typeface="HP Simplified"/>
                <a:cs typeface="HP Simplified"/>
                <a:sym typeface="HP Simplified"/>
              </a:defRPr>
            </a:lvl1pPr>
          </a:lstStyle>
          <a:p>
            <a:r>
              <a:t>Title Text</a:t>
            </a:r>
          </a:p>
        </p:txBody>
      </p:sp>
      <p:sp>
        <p:nvSpPr>
          <p:cNvPr id="975" name="Shape 975"/>
          <p:cNvSpPr>
            <a:spLocks noGrp="1"/>
          </p:cNvSpPr>
          <p:nvPr>
            <p:ph type="sldNum" sz="quarter" idx="2"/>
          </p:nvPr>
        </p:nvSpPr>
        <p:spPr>
          <a:xfrm>
            <a:off x="8498879" y="6115051"/>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_Two Content, Subtitle and Headings">
    <p:spTree>
      <p:nvGrpSpPr>
        <p:cNvPr id="1" name=""/>
        <p:cNvGrpSpPr/>
        <p:nvPr/>
      </p:nvGrpSpPr>
      <p:grpSpPr>
        <a:xfrm>
          <a:off x="0" y="0"/>
          <a:ext cx="0" cy="0"/>
          <a:chOff x="0" y="0"/>
          <a:chExt cx="0" cy="0"/>
        </a:xfrm>
      </p:grpSpPr>
      <p:sp>
        <p:nvSpPr>
          <p:cNvPr id="982" name="Shape 982"/>
          <p:cNvSpPr>
            <a:spLocks noGrp="1"/>
          </p:cNvSpPr>
          <p:nvPr>
            <p:ph type="title"/>
          </p:nvPr>
        </p:nvSpPr>
        <p:spPr>
          <a:xfrm>
            <a:off x="609440" y="521208"/>
            <a:ext cx="10969944" cy="411481"/>
          </a:xfrm>
          <a:prstGeom prst="rect">
            <a:avLst/>
          </a:prstGeom>
        </p:spPr>
        <p:txBody>
          <a:bodyPr/>
          <a:lstStyle/>
          <a:p>
            <a:r>
              <a:t>Title Text</a:t>
            </a:r>
          </a:p>
        </p:txBody>
      </p:sp>
      <p:sp>
        <p:nvSpPr>
          <p:cNvPr id="983" name="Shape 983"/>
          <p:cNvSpPr>
            <a:spLocks noGrp="1"/>
          </p:cNvSpPr>
          <p:nvPr>
            <p:ph type="body" sz="quarter" idx="1"/>
          </p:nvPr>
        </p:nvSpPr>
        <p:spPr>
          <a:xfrm>
            <a:off x="609439" y="934239"/>
            <a:ext cx="10969944" cy="381001"/>
          </a:xfrm>
          <a:prstGeom prst="rect">
            <a:avLst/>
          </a:prstGeom>
        </p:spPr>
        <p:txBody>
          <a:bodyPr/>
          <a:lstStyle>
            <a:lvl1pPr marL="0" indent="0">
              <a:spcBef>
                <a:spcPts val="0"/>
              </a:spcBef>
              <a:buSzTx/>
              <a:buFontTx/>
              <a:buNone/>
              <a:defRPr sz="2400"/>
            </a:lvl1pPr>
            <a:lvl2pPr marL="0" indent="0">
              <a:spcBef>
                <a:spcPts val="0"/>
              </a:spcBef>
              <a:buSzTx/>
              <a:buFontTx/>
              <a:buNone/>
              <a:defRPr sz="2400"/>
            </a:lvl2pPr>
            <a:lvl3pPr marL="0" indent="0">
              <a:spcBef>
                <a:spcPts val="0"/>
              </a:spcBef>
              <a:buSzTx/>
              <a:buFontTx/>
              <a:buNone/>
              <a:defRPr sz="2400"/>
            </a:lvl3pPr>
            <a:lvl4pPr marL="0" indent="0">
              <a:spcBef>
                <a:spcPts val="0"/>
              </a:spcBef>
              <a:buSzTx/>
              <a:buFontTx/>
              <a:buNone/>
              <a:defRPr sz="2400"/>
            </a:lvl4pPr>
            <a:lvl5pPr marL="0" indent="0">
              <a:spcBef>
                <a:spcPts val="0"/>
              </a:spcBef>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984" name="Shape 984"/>
          <p:cNvSpPr>
            <a:spLocks noGrp="1"/>
          </p:cNvSpPr>
          <p:nvPr>
            <p:ph type="body" sz="quarter" idx="13"/>
          </p:nvPr>
        </p:nvSpPr>
        <p:spPr>
          <a:xfrm>
            <a:off x="609599" y="1524000"/>
            <a:ext cx="5303522" cy="320041"/>
          </a:xfrm>
          <a:prstGeom prst="rect">
            <a:avLst/>
          </a:prstGeom>
        </p:spPr>
        <p:txBody>
          <a:bodyPr/>
          <a:lstStyle/>
          <a:p>
            <a:pPr marL="0" indent="0">
              <a:spcBef>
                <a:spcPts val="0"/>
              </a:spcBef>
              <a:buSzTx/>
              <a:buFontTx/>
              <a:buNone/>
              <a:defRPr sz="2000"/>
            </a:pPr>
            <a:endParaRPr/>
          </a:p>
        </p:txBody>
      </p:sp>
      <p:sp>
        <p:nvSpPr>
          <p:cNvPr id="985" name="Shape 985"/>
          <p:cNvSpPr>
            <a:spLocks noGrp="1"/>
          </p:cNvSpPr>
          <p:nvPr>
            <p:ph type="body" sz="quarter" idx="14"/>
          </p:nvPr>
        </p:nvSpPr>
        <p:spPr>
          <a:xfrm>
            <a:off x="6275863" y="1524000"/>
            <a:ext cx="5303521" cy="320041"/>
          </a:xfrm>
          <a:prstGeom prst="rect">
            <a:avLst/>
          </a:prstGeom>
        </p:spPr>
        <p:txBody>
          <a:bodyPr/>
          <a:lstStyle/>
          <a:p>
            <a:pPr marL="0" indent="0">
              <a:spcBef>
                <a:spcPts val="0"/>
              </a:spcBef>
              <a:buSzTx/>
              <a:buFontTx/>
              <a:buNone/>
              <a:defRPr sz="2000"/>
            </a:pPr>
            <a:endParaRPr/>
          </a:p>
        </p:txBody>
      </p:sp>
      <p:sp>
        <p:nvSpPr>
          <p:cNvPr id="986" name="Shape 986"/>
          <p:cNvSpPr>
            <a:spLocks noGrp="1"/>
          </p:cNvSpPr>
          <p:nvPr>
            <p:ph type="sldNum" sz="quarter" idx="2"/>
          </p:nvPr>
        </p:nvSpPr>
        <p:spPr>
          <a:xfrm>
            <a:off x="11343679" y="6421715"/>
            <a:ext cx="238722" cy="241301"/>
          </a:xfrm>
          <a:prstGeom prst="rect">
            <a:avLst/>
          </a:prstGeom>
        </p:spPr>
        <p:txBody>
          <a:bodyPr/>
          <a:lstStyle>
            <a:lvl1pPr>
              <a:defRPr>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late Orange Frame Divider">
    <p:bg>
      <p:bgPr>
        <a:solidFill>
          <a:schemeClr val="accent1"/>
        </a:solidFill>
        <a:effectLst/>
      </p:bgPr>
    </p:bg>
    <p:spTree>
      <p:nvGrpSpPr>
        <p:cNvPr id="1" name=""/>
        <p:cNvGrpSpPr/>
        <p:nvPr/>
      </p:nvGrpSpPr>
      <p:grpSpPr>
        <a:xfrm>
          <a:off x="0" y="0"/>
          <a:ext cx="0" cy="0"/>
          <a:chOff x="0" y="0"/>
          <a:chExt cx="0" cy="0"/>
        </a:xfrm>
      </p:grpSpPr>
      <p:sp>
        <p:nvSpPr>
          <p:cNvPr id="113" name="Shape 113"/>
          <p:cNvSpPr>
            <a:spLocks noGrp="1"/>
          </p:cNvSpPr>
          <p:nvPr>
            <p:ph type="title"/>
          </p:nvPr>
        </p:nvSpPr>
        <p:spPr>
          <a:xfrm>
            <a:off x="608012" y="2571745"/>
            <a:ext cx="8228012" cy="576264"/>
          </a:xfrm>
          <a:prstGeom prst="rect">
            <a:avLst/>
          </a:prstGeom>
        </p:spPr>
        <p:txBody>
          <a:bodyPr/>
          <a:lstStyle>
            <a:lvl1pPr>
              <a:defRPr sz="4000">
                <a:solidFill>
                  <a:srgbClr val="FFFFFF"/>
                </a:solidFill>
              </a:defRPr>
            </a:lvl1pPr>
          </a:lstStyle>
          <a:p>
            <a:r>
              <a:t>Title Text</a:t>
            </a:r>
          </a:p>
        </p:txBody>
      </p:sp>
      <p:sp>
        <p:nvSpPr>
          <p:cNvPr id="114" name="Shape 114"/>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solidFill>
                  <a:srgbClr val="FFFFFF"/>
                </a:solidFill>
              </a:defRPr>
            </a:lvl1pPr>
            <a:lvl2pPr marL="0" indent="0">
              <a:spcBef>
                <a:spcPts val="0"/>
              </a:spcBef>
              <a:buSzTx/>
              <a:buFontTx/>
              <a:buNone/>
              <a:defRPr sz="3200">
                <a:solidFill>
                  <a:srgbClr val="FFFFFF"/>
                </a:solidFill>
              </a:defRPr>
            </a:lvl2pPr>
            <a:lvl3pPr marL="0" indent="0">
              <a:spcBef>
                <a:spcPts val="0"/>
              </a:spcBef>
              <a:buSzTx/>
              <a:buFontTx/>
              <a:buNone/>
              <a:defRPr sz="3200">
                <a:solidFill>
                  <a:srgbClr val="FFFFFF"/>
                </a:solidFill>
              </a:defRPr>
            </a:lvl3pPr>
            <a:lvl4pPr marL="0" indent="0">
              <a:spcBef>
                <a:spcPts val="0"/>
              </a:spcBef>
              <a:buSzTx/>
              <a:buFontTx/>
              <a:buNone/>
              <a:defRPr sz="3200">
                <a:solidFill>
                  <a:srgbClr val="FFFFFF"/>
                </a:solidFill>
              </a:defRPr>
            </a:lvl4pPr>
            <a:lvl5pPr marL="0" indent="0">
              <a:spcBef>
                <a:spcPts val="0"/>
              </a:spcBef>
              <a:buSzTx/>
              <a:buFont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17" name="Group 117"/>
          <p:cNvGrpSpPr/>
          <p:nvPr/>
        </p:nvGrpSpPr>
        <p:grpSpPr>
          <a:xfrm>
            <a:off x="610271" y="6248401"/>
            <a:ext cx="969472" cy="390525"/>
            <a:chOff x="0" y="0"/>
            <a:chExt cx="969470" cy="390524"/>
          </a:xfrm>
        </p:grpSpPr>
        <p:sp>
          <p:nvSpPr>
            <p:cNvPr id="115" name="Shape 115"/>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sp>
          <p:nvSpPr>
            <p:cNvPr id="116" name="Shape 116"/>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defRPr>
              </a:pPr>
              <a:endParaRPr/>
            </a:p>
          </p:txBody>
        </p:sp>
      </p:grpSp>
      <p:sp>
        <p:nvSpPr>
          <p:cNvPr id="118" name="Shape 118"/>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119" name="Shape 119"/>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3"/>
          </a:solidFill>
          <a:ln w="12700">
            <a:miter lim="400000"/>
          </a:ln>
        </p:spPr>
        <p:txBody>
          <a:bodyPr lIns="45719" rIns="45719" anchor="ctr"/>
          <a:lstStyle/>
          <a:p>
            <a:pPr algn="ctr">
              <a:lnSpc>
                <a:spcPct val="90000"/>
              </a:lnSpc>
              <a:defRPr>
                <a:solidFill>
                  <a:srgbClr val="FFFFFF"/>
                </a:solidFill>
              </a:defRPr>
            </a:pPr>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Title Slide with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93" name="Shape 993"/>
          <p:cNvSpPr>
            <a:spLocks noGrp="1"/>
          </p:cNvSpPr>
          <p:nvPr>
            <p:ph type="title"/>
          </p:nvPr>
        </p:nvSpPr>
        <p:spPr>
          <a:xfrm>
            <a:off x="610393" y="2209800"/>
            <a:ext cx="8229601" cy="1905000"/>
          </a:xfrm>
          <a:prstGeom prst="rect">
            <a:avLst/>
          </a:prstGeom>
        </p:spPr>
        <p:txBody>
          <a:bodyPr anchor="b"/>
          <a:lstStyle>
            <a:lvl1pPr>
              <a:lnSpc>
                <a:spcPct val="80000"/>
              </a:lnSpc>
              <a:defRPr sz="6600" b="1">
                <a:latin typeface="Arial"/>
                <a:ea typeface="Arial"/>
                <a:cs typeface="Arial"/>
                <a:sym typeface="Arial"/>
              </a:defRPr>
            </a:lvl1pPr>
          </a:lstStyle>
          <a:p>
            <a:r>
              <a:t>Title Text</a:t>
            </a:r>
          </a:p>
        </p:txBody>
      </p:sp>
      <p:sp>
        <p:nvSpPr>
          <p:cNvPr id="994" name="Shape 994"/>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457200">
              <a:spcBef>
                <a:spcPts val="0"/>
              </a:spcBef>
              <a:buSzTx/>
              <a:buFontTx/>
              <a:buNone/>
              <a:defRPr sz="3200">
                <a:latin typeface="Arial"/>
                <a:ea typeface="Arial"/>
                <a:cs typeface="Arial"/>
                <a:sym typeface="Arial"/>
              </a:defRPr>
            </a:lvl2pPr>
            <a:lvl3pPr marL="0" indent="914400">
              <a:spcBef>
                <a:spcPts val="0"/>
              </a:spcBef>
              <a:buSzTx/>
              <a:buFontTx/>
              <a:buNone/>
              <a:defRPr sz="3200">
                <a:latin typeface="Arial"/>
                <a:ea typeface="Arial"/>
                <a:cs typeface="Arial"/>
                <a:sym typeface="Arial"/>
              </a:defRPr>
            </a:lvl3pPr>
            <a:lvl4pPr marL="0" indent="1371600">
              <a:spcBef>
                <a:spcPts val="0"/>
              </a:spcBef>
              <a:buSzTx/>
              <a:buFontTx/>
              <a:buNone/>
              <a:defRPr sz="3200">
                <a:latin typeface="Arial"/>
                <a:ea typeface="Arial"/>
                <a:cs typeface="Arial"/>
                <a:sym typeface="Arial"/>
              </a:defRPr>
            </a:lvl4pPr>
            <a:lvl5pPr marL="0" indent="182880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95" name="Shape 995"/>
          <p:cNvSpPr>
            <a:spLocks noGrp="1"/>
          </p:cNvSpPr>
          <p:nvPr>
            <p:ph type="body" sz="quarter" idx="13"/>
          </p:nvPr>
        </p:nvSpPr>
        <p:spPr>
          <a:xfrm>
            <a:off x="606422" y="5821834"/>
            <a:ext cx="5489580" cy="339215"/>
          </a:xfrm>
          <a:prstGeom prst="rect">
            <a:avLst/>
          </a:prstGeom>
        </p:spPr>
        <p:txBody>
          <a:bodyPr/>
          <a:lstStyle/>
          <a:p>
            <a:pPr marL="0" indent="0">
              <a:spcBef>
                <a:spcPts val="0"/>
              </a:spcBef>
              <a:buSzTx/>
              <a:buFontTx/>
              <a:buNone/>
              <a:defRPr sz="2000">
                <a:solidFill>
                  <a:srgbClr val="5F7A76"/>
                </a:solidFill>
                <a:latin typeface="Arial"/>
                <a:ea typeface="Arial"/>
                <a:cs typeface="Arial"/>
                <a:sym typeface="Arial"/>
              </a:defRPr>
            </a:pPr>
            <a:endParaRPr/>
          </a:p>
        </p:txBody>
      </p:sp>
      <p:grpSp>
        <p:nvGrpSpPr>
          <p:cNvPr id="998" name="Group 998"/>
          <p:cNvGrpSpPr/>
          <p:nvPr/>
        </p:nvGrpSpPr>
        <p:grpSpPr>
          <a:xfrm>
            <a:off x="606422" y="456996"/>
            <a:ext cx="3027153" cy="1219405"/>
            <a:chOff x="0" y="0"/>
            <a:chExt cx="3027151" cy="1219403"/>
          </a:xfrm>
        </p:grpSpPr>
        <p:sp>
          <p:nvSpPr>
            <p:cNvPr id="996" name="Shape 996"/>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997" name="Shape 997"/>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999" name="Shape 999"/>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Title Slide with Dark Pictu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6" name="Shape 1006"/>
          <p:cNvSpPr>
            <a:spLocks noGrp="1"/>
          </p:cNvSpPr>
          <p:nvPr>
            <p:ph type="title"/>
          </p:nvPr>
        </p:nvSpPr>
        <p:spPr>
          <a:xfrm>
            <a:off x="610393" y="2209800"/>
            <a:ext cx="8229601" cy="1905000"/>
          </a:xfrm>
          <a:prstGeom prst="rect">
            <a:avLst/>
          </a:prstGeom>
        </p:spPr>
        <p:txBody>
          <a:bodyPr anchor="b"/>
          <a:lstStyle>
            <a:lvl1pPr>
              <a:lnSpc>
                <a:spcPct val="80000"/>
              </a:lnSpc>
              <a:defRPr sz="6600" b="1">
                <a:solidFill>
                  <a:srgbClr val="FFFFFF"/>
                </a:solidFill>
                <a:latin typeface="Arial"/>
                <a:ea typeface="Arial"/>
                <a:cs typeface="Arial"/>
                <a:sym typeface="Arial"/>
              </a:defRPr>
            </a:lvl1pPr>
          </a:lstStyle>
          <a:p>
            <a:r>
              <a:t>Title Text</a:t>
            </a:r>
          </a:p>
        </p:txBody>
      </p:sp>
      <p:sp>
        <p:nvSpPr>
          <p:cNvPr id="1007" name="Shape 1007"/>
          <p:cNvSpPr>
            <a:spLocks noGrp="1"/>
          </p:cNvSpPr>
          <p:nvPr>
            <p:ph type="body" sz="quarter" idx="1"/>
          </p:nvPr>
        </p:nvSpPr>
        <p:spPr>
          <a:xfrm>
            <a:off x="608012" y="4267200"/>
            <a:ext cx="8229601" cy="914400"/>
          </a:xfrm>
          <a:prstGeom prst="rect">
            <a:avLst/>
          </a:prstGeom>
        </p:spPr>
        <p:txBody>
          <a:bodyPr/>
          <a:lstStyle>
            <a:lvl1pPr marL="0" indent="0">
              <a:spcBef>
                <a:spcPts val="0"/>
              </a:spcBef>
              <a:buSzTx/>
              <a:buFontTx/>
              <a:buNone/>
              <a:defRPr sz="3200">
                <a:solidFill>
                  <a:srgbClr val="FFFFFF"/>
                </a:solidFill>
                <a:latin typeface="Arial"/>
                <a:ea typeface="Arial"/>
                <a:cs typeface="Arial"/>
                <a:sym typeface="Arial"/>
              </a:defRPr>
            </a:lvl1pPr>
            <a:lvl2pPr marL="0" indent="457200">
              <a:spcBef>
                <a:spcPts val="0"/>
              </a:spcBef>
              <a:buSzTx/>
              <a:buFontTx/>
              <a:buNone/>
              <a:defRPr sz="3200">
                <a:solidFill>
                  <a:srgbClr val="FFFFFF"/>
                </a:solidFill>
                <a:latin typeface="Arial"/>
                <a:ea typeface="Arial"/>
                <a:cs typeface="Arial"/>
                <a:sym typeface="Arial"/>
              </a:defRPr>
            </a:lvl2pPr>
            <a:lvl3pPr marL="0" indent="914400">
              <a:spcBef>
                <a:spcPts val="0"/>
              </a:spcBef>
              <a:buSzTx/>
              <a:buFontTx/>
              <a:buNone/>
              <a:defRPr sz="3200">
                <a:solidFill>
                  <a:srgbClr val="FFFFFF"/>
                </a:solidFill>
                <a:latin typeface="Arial"/>
                <a:ea typeface="Arial"/>
                <a:cs typeface="Arial"/>
                <a:sym typeface="Arial"/>
              </a:defRPr>
            </a:lvl3pPr>
            <a:lvl4pPr marL="0" indent="1371600">
              <a:spcBef>
                <a:spcPts val="0"/>
              </a:spcBef>
              <a:buSzTx/>
              <a:buFontTx/>
              <a:buNone/>
              <a:defRPr sz="3200">
                <a:solidFill>
                  <a:srgbClr val="FFFFFF"/>
                </a:solidFill>
                <a:latin typeface="Arial"/>
                <a:ea typeface="Arial"/>
                <a:cs typeface="Arial"/>
                <a:sym typeface="Arial"/>
              </a:defRPr>
            </a:lvl4pPr>
            <a:lvl5pPr marL="0" indent="1828800">
              <a:spcBef>
                <a:spcPts val="0"/>
              </a:spcBef>
              <a:buSzTx/>
              <a:buFontTx/>
              <a:buNone/>
              <a:defRPr sz="32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08" name="Shape 1008"/>
          <p:cNvSpPr>
            <a:spLocks noGrp="1"/>
          </p:cNvSpPr>
          <p:nvPr>
            <p:ph type="body" sz="quarter" idx="13"/>
          </p:nvPr>
        </p:nvSpPr>
        <p:spPr>
          <a:xfrm>
            <a:off x="606422" y="5821834"/>
            <a:ext cx="5489580" cy="339215"/>
          </a:xfrm>
          <a:prstGeom prst="rect">
            <a:avLst/>
          </a:prstGeom>
        </p:spPr>
        <p:txBody>
          <a:bodyPr/>
          <a:lstStyle/>
          <a:p>
            <a:pPr marL="0" indent="0">
              <a:spcBef>
                <a:spcPts val="0"/>
              </a:spcBef>
              <a:buSzTx/>
              <a:buFontTx/>
              <a:buNone/>
              <a:defRPr sz="2000">
                <a:solidFill>
                  <a:srgbClr val="FFFFFF"/>
                </a:solidFill>
                <a:latin typeface="Arial"/>
                <a:ea typeface="Arial"/>
                <a:cs typeface="Arial"/>
                <a:sym typeface="Arial"/>
              </a:defRPr>
            </a:pPr>
            <a:endParaRPr/>
          </a:p>
        </p:txBody>
      </p:sp>
      <p:grpSp>
        <p:nvGrpSpPr>
          <p:cNvPr id="1011" name="Group 1011"/>
          <p:cNvGrpSpPr/>
          <p:nvPr/>
        </p:nvGrpSpPr>
        <p:grpSpPr>
          <a:xfrm>
            <a:off x="606422" y="456996"/>
            <a:ext cx="3027153" cy="1219405"/>
            <a:chOff x="0" y="0"/>
            <a:chExt cx="3027151" cy="1219403"/>
          </a:xfrm>
        </p:grpSpPr>
        <p:sp>
          <p:nvSpPr>
            <p:cNvPr id="1009" name="Shape 1009"/>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FFFFF"/>
                  </a:solidFill>
                  <a:latin typeface="Arial"/>
                  <a:ea typeface="Arial"/>
                  <a:cs typeface="Arial"/>
                  <a:sym typeface="Arial"/>
                </a:defRPr>
              </a:pPr>
              <a:endParaRPr/>
            </a:p>
          </p:txBody>
        </p:sp>
        <p:sp>
          <p:nvSpPr>
            <p:cNvPr id="1010" name="Shape 1010"/>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defRPr>
                  <a:solidFill>
                    <a:srgbClr val="FFFFFF"/>
                  </a:solidFill>
                  <a:latin typeface="Arial"/>
                  <a:ea typeface="Arial"/>
                  <a:cs typeface="Arial"/>
                  <a:sym typeface="Arial"/>
                </a:defRPr>
              </a:pPr>
              <a:endParaRPr/>
            </a:p>
          </p:txBody>
        </p:sp>
      </p:grpSp>
      <p:sp>
        <p:nvSpPr>
          <p:cNvPr id="1012" name="Shape 1012"/>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Title Slide with Name">
    <p:spTree>
      <p:nvGrpSpPr>
        <p:cNvPr id="1" name=""/>
        <p:cNvGrpSpPr/>
        <p:nvPr/>
      </p:nvGrpSpPr>
      <p:grpSpPr>
        <a:xfrm>
          <a:off x="0" y="0"/>
          <a:ext cx="0" cy="0"/>
          <a:chOff x="0" y="0"/>
          <a:chExt cx="0" cy="0"/>
        </a:xfrm>
      </p:grpSpPr>
      <p:sp>
        <p:nvSpPr>
          <p:cNvPr id="1019" name="Shape 1019"/>
          <p:cNvSpPr>
            <a:spLocks noGrp="1"/>
          </p:cNvSpPr>
          <p:nvPr>
            <p:ph type="title"/>
          </p:nvPr>
        </p:nvSpPr>
        <p:spPr>
          <a:xfrm>
            <a:off x="609440" y="2667000"/>
            <a:ext cx="9141620" cy="2286000"/>
          </a:xfrm>
          <a:prstGeom prst="rect">
            <a:avLst/>
          </a:prstGeom>
        </p:spPr>
        <p:txBody>
          <a:bodyPr anchor="b"/>
          <a:lstStyle>
            <a:lvl1pPr>
              <a:lnSpc>
                <a:spcPct val="80000"/>
              </a:lnSpc>
              <a:defRPr sz="8000" b="1">
                <a:latin typeface="Arial"/>
                <a:ea typeface="Arial"/>
                <a:cs typeface="Arial"/>
                <a:sym typeface="Arial"/>
              </a:defRPr>
            </a:lvl1pPr>
          </a:lstStyle>
          <a:p>
            <a:r>
              <a:t>Title Text</a:t>
            </a:r>
          </a:p>
        </p:txBody>
      </p:sp>
      <p:sp>
        <p:nvSpPr>
          <p:cNvPr id="1020" name="Shape 1020"/>
          <p:cNvSpPr>
            <a:spLocks noGrp="1"/>
          </p:cNvSpPr>
          <p:nvPr>
            <p:ph type="body" sz="quarter" idx="1"/>
          </p:nvPr>
        </p:nvSpPr>
        <p:spPr>
          <a:xfrm>
            <a:off x="608012" y="4939693"/>
            <a:ext cx="9141620" cy="699108"/>
          </a:xfrm>
          <a:prstGeom prst="rect">
            <a:avLst/>
          </a:prstGeom>
        </p:spPr>
        <p:txBody>
          <a:bodyPr/>
          <a:lstStyle>
            <a:lvl1pPr marL="0" indent="0">
              <a:spcBef>
                <a:spcPts val="0"/>
              </a:spcBef>
              <a:buSzTx/>
              <a:buFontTx/>
              <a:buNone/>
              <a:defRPr sz="4400">
                <a:latin typeface="Arial"/>
                <a:ea typeface="Arial"/>
                <a:cs typeface="Arial"/>
                <a:sym typeface="Arial"/>
              </a:defRPr>
            </a:lvl1pPr>
            <a:lvl2pPr marL="0" indent="0">
              <a:spcBef>
                <a:spcPts val="0"/>
              </a:spcBef>
              <a:buSzTx/>
              <a:buFontTx/>
              <a:buNone/>
              <a:defRPr sz="4400">
                <a:latin typeface="Arial"/>
                <a:ea typeface="Arial"/>
                <a:cs typeface="Arial"/>
                <a:sym typeface="Arial"/>
              </a:defRPr>
            </a:lvl2pPr>
            <a:lvl3pPr marL="0" indent="0">
              <a:spcBef>
                <a:spcPts val="0"/>
              </a:spcBef>
              <a:buSzTx/>
              <a:buFontTx/>
              <a:buNone/>
              <a:defRPr sz="4400">
                <a:latin typeface="Arial"/>
                <a:ea typeface="Arial"/>
                <a:cs typeface="Arial"/>
                <a:sym typeface="Arial"/>
              </a:defRPr>
            </a:lvl3pPr>
            <a:lvl4pPr marL="0" indent="0">
              <a:spcBef>
                <a:spcPts val="0"/>
              </a:spcBef>
              <a:buSzTx/>
              <a:buFontTx/>
              <a:buNone/>
              <a:defRPr sz="4400">
                <a:latin typeface="Arial"/>
                <a:ea typeface="Arial"/>
                <a:cs typeface="Arial"/>
                <a:sym typeface="Arial"/>
              </a:defRPr>
            </a:lvl4pPr>
            <a:lvl5pPr marL="0" indent="0">
              <a:spcBef>
                <a:spcPts val="0"/>
              </a:spcBef>
              <a:buSzTx/>
              <a:buFontTx/>
              <a:buNone/>
              <a:defRPr sz="44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21" name="Shape 1021"/>
          <p:cNvSpPr>
            <a:spLocks noGrp="1"/>
          </p:cNvSpPr>
          <p:nvPr>
            <p:ph type="body" sz="quarter" idx="13"/>
          </p:nvPr>
        </p:nvSpPr>
        <p:spPr>
          <a:xfrm>
            <a:off x="608013" y="5791200"/>
            <a:ext cx="9141619" cy="457200"/>
          </a:xfrm>
          <a:prstGeom prst="rect">
            <a:avLst/>
          </a:prstGeom>
        </p:spPr>
        <p:txBody>
          <a:bodyPr/>
          <a:lstStyle/>
          <a:p>
            <a:pPr marL="0" indent="0">
              <a:spcBef>
                <a:spcPts val="0"/>
              </a:spcBef>
              <a:buSzTx/>
              <a:buFontTx/>
              <a:buNone/>
              <a:defRPr sz="2800">
                <a:latin typeface="Arial"/>
                <a:ea typeface="Arial"/>
                <a:cs typeface="Arial"/>
                <a:sym typeface="Arial"/>
              </a:defRPr>
            </a:pPr>
            <a:endParaRPr/>
          </a:p>
        </p:txBody>
      </p:sp>
      <p:sp>
        <p:nvSpPr>
          <p:cNvPr id="1022" name="Shape 1022"/>
          <p:cNvSpPr>
            <a:spLocks noGrp="1"/>
          </p:cNvSpPr>
          <p:nvPr>
            <p:ph type="body" sz="quarter" idx="14"/>
          </p:nvPr>
        </p:nvSpPr>
        <p:spPr>
          <a:xfrm>
            <a:off x="7935521" y="457200"/>
            <a:ext cx="3646878" cy="354114"/>
          </a:xfrm>
          <a:prstGeom prst="rect">
            <a:avLst/>
          </a:prstGeom>
        </p:spPr>
        <p:txBody>
          <a:bodyPr/>
          <a:lstStyle/>
          <a:p>
            <a:pPr marL="0" indent="0" algn="r">
              <a:spcBef>
                <a:spcPts val="0"/>
              </a:spcBef>
              <a:buSzTx/>
              <a:buFontTx/>
              <a:buNone/>
              <a:defRPr sz="2000">
                <a:solidFill>
                  <a:srgbClr val="5F7A76"/>
                </a:solidFill>
                <a:latin typeface="Arial"/>
                <a:ea typeface="Arial"/>
                <a:cs typeface="Arial"/>
                <a:sym typeface="Arial"/>
              </a:defRPr>
            </a:pPr>
            <a:endParaRPr/>
          </a:p>
        </p:txBody>
      </p:sp>
      <p:grpSp>
        <p:nvGrpSpPr>
          <p:cNvPr id="1025" name="Group 1025"/>
          <p:cNvGrpSpPr/>
          <p:nvPr/>
        </p:nvGrpSpPr>
        <p:grpSpPr>
          <a:xfrm>
            <a:off x="606422" y="456996"/>
            <a:ext cx="3027153" cy="1219405"/>
            <a:chOff x="0" y="0"/>
            <a:chExt cx="3027151" cy="1219403"/>
          </a:xfrm>
        </p:grpSpPr>
        <p:sp>
          <p:nvSpPr>
            <p:cNvPr id="1023" name="Shape 1023"/>
            <p:cNvSpPr/>
            <p:nvPr/>
          </p:nvSpPr>
          <p:spPr>
            <a:xfrm>
              <a:off x="0" y="-1"/>
              <a:ext cx="1036709" cy="2878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1024" name="Shape 1024"/>
            <p:cNvSpPr/>
            <p:nvPr/>
          </p:nvSpPr>
          <p:spPr>
            <a:xfrm>
              <a:off x="-1" y="474925"/>
              <a:ext cx="3027153" cy="744479"/>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defRPr>
                  <a:latin typeface="Arial"/>
                  <a:ea typeface="Arial"/>
                  <a:cs typeface="Arial"/>
                  <a:sym typeface="Arial"/>
                </a:defRPr>
              </a:pPr>
              <a:endParaRPr/>
            </a:p>
          </p:txBody>
        </p:sp>
      </p:grpSp>
      <p:sp>
        <p:nvSpPr>
          <p:cNvPr id="1026" name="Shape 1026"/>
          <p:cNvSpPr>
            <a:spLocks noGrp="1"/>
          </p:cNvSpPr>
          <p:nvPr>
            <p:ph type="sldNum" sz="quarter" idx="2"/>
          </p:nvPr>
        </p:nvSpPr>
        <p:spPr>
          <a:xfrm>
            <a:off x="5892800" y="598805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1033" name="Shape 1033"/>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036" name="Group 1036"/>
          <p:cNvGrpSpPr/>
          <p:nvPr/>
        </p:nvGrpSpPr>
        <p:grpSpPr>
          <a:xfrm>
            <a:off x="610271" y="6248401"/>
            <a:ext cx="969472" cy="390525"/>
            <a:chOff x="0" y="0"/>
            <a:chExt cx="969470" cy="390524"/>
          </a:xfrm>
        </p:grpSpPr>
        <p:sp>
          <p:nvSpPr>
            <p:cNvPr id="1034" name="Shape 1034"/>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035" name="Shape 1035"/>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037" name="Shape 1037"/>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038" name="Shape 1038"/>
          <p:cNvSpPr>
            <a:spLocks noGrp="1"/>
          </p:cNvSpPr>
          <p:nvPr>
            <p:ph type="title"/>
          </p:nvPr>
        </p:nvSpPr>
        <p:spPr>
          <a:xfrm>
            <a:off x="609600" y="609600"/>
            <a:ext cx="8228011" cy="1936016"/>
          </a:xfrm>
          <a:prstGeom prst="rect">
            <a:avLst/>
          </a:prstGeom>
        </p:spPr>
        <p:txBody>
          <a:bodyPr/>
          <a:lstStyle>
            <a:lvl1pPr>
              <a:lnSpc>
                <a:spcPct val="80000"/>
              </a:lnSpc>
              <a:defRPr sz="7200" b="1">
                <a:latin typeface="Arial"/>
                <a:ea typeface="Arial"/>
                <a:cs typeface="Arial"/>
                <a:sym typeface="Arial"/>
              </a:defRPr>
            </a:lvl1pPr>
          </a:lstStyle>
          <a:p>
            <a:r>
              <a:t>Title Text</a:t>
            </a:r>
          </a:p>
        </p:txBody>
      </p:sp>
      <p:sp>
        <p:nvSpPr>
          <p:cNvPr id="1039" name="Shape 1039"/>
          <p:cNvSpPr>
            <a:spLocks noGrp="1"/>
          </p:cNvSpPr>
          <p:nvPr>
            <p:ph type="body" sz="quarter" idx="1"/>
          </p:nvPr>
        </p:nvSpPr>
        <p:spPr>
          <a:xfrm>
            <a:off x="609601" y="2545615"/>
            <a:ext cx="8228011" cy="608427"/>
          </a:xfrm>
          <a:prstGeom prst="rect">
            <a:avLst/>
          </a:prstGeom>
        </p:spPr>
        <p:txBody>
          <a:bodyPr/>
          <a:lstStyle>
            <a:lvl1pPr marL="0" indent="0">
              <a:spcBef>
                <a:spcPts val="600"/>
              </a:spcBef>
              <a:buSzTx/>
              <a:buFontTx/>
              <a:buNone/>
              <a:defRPr>
                <a:latin typeface="Arial"/>
                <a:ea typeface="Arial"/>
                <a:cs typeface="Arial"/>
                <a:sym typeface="Arial"/>
              </a:defRPr>
            </a:lvl1pPr>
            <a:lvl2pPr marL="0" indent="457200">
              <a:spcBef>
                <a:spcPts val="600"/>
              </a:spcBef>
              <a:buSzTx/>
              <a:buFontTx/>
              <a:buNone/>
              <a:defRPr>
                <a:latin typeface="Arial"/>
                <a:ea typeface="Arial"/>
                <a:cs typeface="Arial"/>
                <a:sym typeface="Arial"/>
              </a:defRPr>
            </a:lvl2pPr>
            <a:lvl3pPr marL="0" indent="914400">
              <a:spcBef>
                <a:spcPts val="600"/>
              </a:spcBef>
              <a:buSzTx/>
              <a:buFontTx/>
              <a:buNone/>
              <a:defRPr>
                <a:latin typeface="Arial"/>
                <a:ea typeface="Arial"/>
                <a:cs typeface="Arial"/>
                <a:sym typeface="Arial"/>
              </a:defRPr>
            </a:lvl3pPr>
            <a:lvl4pPr marL="0" indent="1371600">
              <a:spcBef>
                <a:spcPts val="600"/>
              </a:spcBef>
              <a:buSzTx/>
              <a:buFontTx/>
              <a:buNone/>
              <a:defRPr>
                <a:latin typeface="Arial"/>
                <a:ea typeface="Arial"/>
                <a:cs typeface="Arial"/>
                <a:sym typeface="Arial"/>
              </a:defRPr>
            </a:lvl4pPr>
            <a:lvl5pPr marL="0" indent="1828800">
              <a:spcBef>
                <a:spcPts val="600"/>
              </a:spcBef>
              <a:buSzTx/>
              <a:buFontTx/>
              <a:buNone/>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40" name="Shape 1040"/>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Slate Section Header">
    <p:spTree>
      <p:nvGrpSpPr>
        <p:cNvPr id="1" name=""/>
        <p:cNvGrpSpPr/>
        <p:nvPr/>
      </p:nvGrpSpPr>
      <p:grpSpPr>
        <a:xfrm>
          <a:off x="0" y="0"/>
          <a:ext cx="0" cy="0"/>
          <a:chOff x="0" y="0"/>
          <a:chExt cx="0" cy="0"/>
        </a:xfrm>
      </p:grpSpPr>
      <p:sp>
        <p:nvSpPr>
          <p:cNvPr id="1047" name="Shape 1047"/>
          <p:cNvSpPr/>
          <p:nvPr/>
        </p:nvSpPr>
        <p:spPr>
          <a:xfrm>
            <a:off x="608012" y="437705"/>
            <a:ext cx="10972801" cy="18289"/>
          </a:xfrm>
          <a:prstGeom prst="rect">
            <a:avLst/>
          </a:pr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050" name="Group 1050"/>
          <p:cNvGrpSpPr/>
          <p:nvPr/>
        </p:nvGrpSpPr>
        <p:grpSpPr>
          <a:xfrm>
            <a:off x="610271" y="6248401"/>
            <a:ext cx="969472" cy="390525"/>
            <a:chOff x="0" y="0"/>
            <a:chExt cx="969470" cy="390524"/>
          </a:xfrm>
        </p:grpSpPr>
        <p:sp>
          <p:nvSpPr>
            <p:cNvPr id="1048" name="Shape 1048"/>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049" name="Shape 1049"/>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051" name="Shape 1051"/>
          <p:cNvSpPr/>
          <p:nvPr/>
        </p:nvSpPr>
        <p:spPr>
          <a:xfrm>
            <a:off x="5611953" y="6683595"/>
            <a:ext cx="160020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Arial"/>
                <a:ea typeface="Arial"/>
                <a:cs typeface="Arial"/>
                <a:sym typeface="Arial"/>
              </a:defRPr>
            </a:lvl1pPr>
          </a:lstStyle>
          <a:p>
            <a:r>
              <a:t>HP Confidential</a:t>
            </a:r>
          </a:p>
        </p:txBody>
      </p:sp>
      <p:sp>
        <p:nvSpPr>
          <p:cNvPr id="1052" name="Shape 1052"/>
          <p:cNvSpPr/>
          <p:nvPr/>
        </p:nvSpPr>
        <p:spPr>
          <a:xfrm>
            <a:off x="608013" y="608806"/>
            <a:ext cx="10971370" cy="5486401"/>
          </a:xfrm>
          <a:prstGeom prst="rect">
            <a:avLst/>
          </a:prstGeom>
          <a:solidFill>
            <a:schemeClr val="accent1"/>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sp>
        <p:nvSpPr>
          <p:cNvPr id="1053" name="Shape 1053"/>
          <p:cNvSpPr>
            <a:spLocks noGrp="1"/>
          </p:cNvSpPr>
          <p:nvPr>
            <p:ph type="title"/>
          </p:nvPr>
        </p:nvSpPr>
        <p:spPr>
          <a:xfrm>
            <a:off x="989012" y="990599"/>
            <a:ext cx="8228011" cy="603858"/>
          </a:xfrm>
          <a:prstGeom prst="rect">
            <a:avLst/>
          </a:prstGeom>
        </p:spPr>
        <p:txBody>
          <a:bodyPr/>
          <a:lstStyle>
            <a:lvl1pPr>
              <a:defRPr sz="4000" b="1">
                <a:solidFill>
                  <a:srgbClr val="FFFFFF"/>
                </a:solidFill>
                <a:latin typeface="Arial"/>
                <a:ea typeface="Arial"/>
                <a:cs typeface="Arial"/>
                <a:sym typeface="Arial"/>
              </a:defRPr>
            </a:lvl1pPr>
          </a:lstStyle>
          <a:p>
            <a:r>
              <a:t>Title Text</a:t>
            </a:r>
          </a:p>
        </p:txBody>
      </p:sp>
      <p:sp>
        <p:nvSpPr>
          <p:cNvPr id="1054" name="Shape 1054"/>
          <p:cNvSpPr>
            <a:spLocks noGrp="1"/>
          </p:cNvSpPr>
          <p:nvPr>
            <p:ph type="body" sz="quarter" idx="1"/>
          </p:nvPr>
        </p:nvSpPr>
        <p:spPr>
          <a:xfrm>
            <a:off x="989012" y="1600885"/>
            <a:ext cx="8228012" cy="533401"/>
          </a:xfrm>
          <a:prstGeom prst="rect">
            <a:avLst/>
          </a:prstGeom>
        </p:spPr>
        <p:txBody>
          <a:bodyPr/>
          <a:lstStyle>
            <a:lvl1pPr marL="0" indent="0">
              <a:spcBef>
                <a:spcPts val="0"/>
              </a:spcBef>
              <a:buSzTx/>
              <a:buFontTx/>
              <a:buNone/>
              <a:defRPr sz="3200">
                <a:solidFill>
                  <a:srgbClr val="FFFFFF"/>
                </a:solidFill>
                <a:latin typeface="Arial"/>
                <a:ea typeface="Arial"/>
                <a:cs typeface="Arial"/>
                <a:sym typeface="Arial"/>
              </a:defRPr>
            </a:lvl1pPr>
            <a:lvl2pPr marL="0" indent="457200">
              <a:spcBef>
                <a:spcPts val="0"/>
              </a:spcBef>
              <a:buSzTx/>
              <a:buFontTx/>
              <a:buNone/>
              <a:defRPr sz="3200">
                <a:solidFill>
                  <a:srgbClr val="FFFFFF"/>
                </a:solidFill>
                <a:latin typeface="Arial"/>
                <a:ea typeface="Arial"/>
                <a:cs typeface="Arial"/>
                <a:sym typeface="Arial"/>
              </a:defRPr>
            </a:lvl2pPr>
            <a:lvl3pPr marL="0" indent="914400">
              <a:spcBef>
                <a:spcPts val="0"/>
              </a:spcBef>
              <a:buSzTx/>
              <a:buFontTx/>
              <a:buNone/>
              <a:defRPr sz="3200">
                <a:solidFill>
                  <a:srgbClr val="FFFFFF"/>
                </a:solidFill>
                <a:latin typeface="Arial"/>
                <a:ea typeface="Arial"/>
                <a:cs typeface="Arial"/>
                <a:sym typeface="Arial"/>
              </a:defRPr>
            </a:lvl3pPr>
            <a:lvl4pPr marL="0" indent="1371600">
              <a:spcBef>
                <a:spcPts val="0"/>
              </a:spcBef>
              <a:buSzTx/>
              <a:buFontTx/>
              <a:buNone/>
              <a:defRPr sz="3200">
                <a:solidFill>
                  <a:srgbClr val="FFFFFF"/>
                </a:solidFill>
                <a:latin typeface="Arial"/>
                <a:ea typeface="Arial"/>
                <a:cs typeface="Arial"/>
                <a:sym typeface="Arial"/>
              </a:defRPr>
            </a:lvl4pPr>
            <a:lvl5pPr marL="0" indent="1828800">
              <a:spcBef>
                <a:spcPts val="0"/>
              </a:spcBef>
              <a:buSzTx/>
              <a:buFontTx/>
              <a:buNone/>
              <a:defRPr sz="32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55" name="Shape 1055"/>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Green Frame Divider">
    <p:spTree>
      <p:nvGrpSpPr>
        <p:cNvPr id="1" name=""/>
        <p:cNvGrpSpPr/>
        <p:nvPr/>
      </p:nvGrpSpPr>
      <p:grpSpPr>
        <a:xfrm>
          <a:off x="0" y="0"/>
          <a:ext cx="0" cy="0"/>
          <a:chOff x="0" y="0"/>
          <a:chExt cx="0" cy="0"/>
        </a:xfrm>
      </p:grpSpPr>
      <p:sp>
        <p:nvSpPr>
          <p:cNvPr id="1062" name="Shape 1062"/>
          <p:cNvSpPr>
            <a:spLocks noGrp="1"/>
          </p:cNvSpPr>
          <p:nvPr>
            <p:ph type="title"/>
          </p:nvPr>
        </p:nvSpPr>
        <p:spPr>
          <a:xfrm>
            <a:off x="608012" y="2571745"/>
            <a:ext cx="8228012" cy="576264"/>
          </a:xfrm>
          <a:prstGeom prst="rect">
            <a:avLst/>
          </a:prstGeom>
        </p:spPr>
        <p:txBody>
          <a:bodyPr/>
          <a:lstStyle>
            <a:lvl1pPr>
              <a:defRPr sz="4000" b="1">
                <a:latin typeface="Arial"/>
                <a:ea typeface="Arial"/>
                <a:cs typeface="Arial"/>
                <a:sym typeface="Arial"/>
              </a:defRPr>
            </a:lvl1pPr>
          </a:lstStyle>
          <a:p>
            <a:r>
              <a:t>Title Text</a:t>
            </a:r>
          </a:p>
        </p:txBody>
      </p:sp>
      <p:sp>
        <p:nvSpPr>
          <p:cNvPr id="1063" name="Shape 1063"/>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0">
              <a:spcBef>
                <a:spcPts val="0"/>
              </a:spcBef>
              <a:buSzTx/>
              <a:buFontTx/>
              <a:buNone/>
              <a:defRPr sz="3200">
                <a:latin typeface="Arial"/>
                <a:ea typeface="Arial"/>
                <a:cs typeface="Arial"/>
                <a:sym typeface="Arial"/>
              </a:defRPr>
            </a:lvl2pPr>
            <a:lvl3pPr marL="0" indent="0">
              <a:spcBef>
                <a:spcPts val="0"/>
              </a:spcBef>
              <a:buSzTx/>
              <a:buFontTx/>
              <a:buNone/>
              <a:defRPr sz="3200">
                <a:latin typeface="Arial"/>
                <a:ea typeface="Arial"/>
                <a:cs typeface="Arial"/>
                <a:sym typeface="Arial"/>
              </a:defRPr>
            </a:lvl3pPr>
            <a:lvl4pPr marL="0" indent="0">
              <a:spcBef>
                <a:spcPts val="0"/>
              </a:spcBef>
              <a:buSzTx/>
              <a:buFontTx/>
              <a:buNone/>
              <a:defRPr sz="3200">
                <a:latin typeface="Arial"/>
                <a:ea typeface="Arial"/>
                <a:cs typeface="Arial"/>
                <a:sym typeface="Arial"/>
              </a:defRPr>
            </a:lvl4pPr>
            <a:lvl5pPr marL="0" indent="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64" name="Shape 1064"/>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
        <p:nvSpPr>
          <p:cNvPr id="1065" name="Shape 1065"/>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rgbClr val="00A98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068" name="Group 1068"/>
          <p:cNvGrpSpPr/>
          <p:nvPr/>
        </p:nvGrpSpPr>
        <p:grpSpPr>
          <a:xfrm>
            <a:off x="610271" y="6248401"/>
            <a:ext cx="969472" cy="390525"/>
            <a:chOff x="0" y="0"/>
            <a:chExt cx="969470" cy="390524"/>
          </a:xfrm>
        </p:grpSpPr>
        <p:sp>
          <p:nvSpPr>
            <p:cNvPr id="1066" name="Shape 106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067" name="Shape 106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Purple Frame Divider">
    <p:spTree>
      <p:nvGrpSpPr>
        <p:cNvPr id="1" name=""/>
        <p:cNvGrpSpPr/>
        <p:nvPr/>
      </p:nvGrpSpPr>
      <p:grpSpPr>
        <a:xfrm>
          <a:off x="0" y="0"/>
          <a:ext cx="0" cy="0"/>
          <a:chOff x="0" y="0"/>
          <a:chExt cx="0" cy="0"/>
        </a:xfrm>
      </p:grpSpPr>
      <p:sp>
        <p:nvSpPr>
          <p:cNvPr id="1075" name="Shape 1075"/>
          <p:cNvSpPr>
            <a:spLocks noGrp="1"/>
          </p:cNvSpPr>
          <p:nvPr>
            <p:ph type="title"/>
          </p:nvPr>
        </p:nvSpPr>
        <p:spPr>
          <a:xfrm>
            <a:off x="608012" y="2571745"/>
            <a:ext cx="8228012" cy="576264"/>
          </a:xfrm>
          <a:prstGeom prst="rect">
            <a:avLst/>
          </a:prstGeom>
        </p:spPr>
        <p:txBody>
          <a:bodyPr/>
          <a:lstStyle>
            <a:lvl1pPr>
              <a:defRPr sz="4000" b="1">
                <a:latin typeface="Arial"/>
                <a:ea typeface="Arial"/>
                <a:cs typeface="Arial"/>
                <a:sym typeface="Arial"/>
              </a:defRPr>
            </a:lvl1pPr>
          </a:lstStyle>
          <a:p>
            <a:r>
              <a:t>Title Text</a:t>
            </a:r>
          </a:p>
        </p:txBody>
      </p:sp>
      <p:sp>
        <p:nvSpPr>
          <p:cNvPr id="1076" name="Shape 1076"/>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latin typeface="Arial"/>
                <a:ea typeface="Arial"/>
                <a:cs typeface="Arial"/>
                <a:sym typeface="Arial"/>
              </a:defRPr>
            </a:lvl1pPr>
            <a:lvl2pPr marL="0" indent="0">
              <a:spcBef>
                <a:spcPts val="0"/>
              </a:spcBef>
              <a:buSzTx/>
              <a:buFontTx/>
              <a:buNone/>
              <a:defRPr sz="3200">
                <a:latin typeface="Arial"/>
                <a:ea typeface="Arial"/>
                <a:cs typeface="Arial"/>
                <a:sym typeface="Arial"/>
              </a:defRPr>
            </a:lvl2pPr>
            <a:lvl3pPr marL="0" indent="0">
              <a:spcBef>
                <a:spcPts val="0"/>
              </a:spcBef>
              <a:buSzTx/>
              <a:buFontTx/>
              <a:buNone/>
              <a:defRPr sz="3200">
                <a:latin typeface="Arial"/>
                <a:ea typeface="Arial"/>
                <a:cs typeface="Arial"/>
                <a:sym typeface="Arial"/>
              </a:defRPr>
            </a:lvl3pPr>
            <a:lvl4pPr marL="0" indent="0">
              <a:spcBef>
                <a:spcPts val="0"/>
              </a:spcBef>
              <a:buSzTx/>
              <a:buFontTx/>
              <a:buNone/>
              <a:defRPr sz="3200">
                <a:latin typeface="Arial"/>
                <a:ea typeface="Arial"/>
                <a:cs typeface="Arial"/>
                <a:sym typeface="Arial"/>
              </a:defRPr>
            </a:lvl4pPr>
            <a:lvl5pPr marL="0" indent="0">
              <a:spcBef>
                <a:spcPts val="0"/>
              </a:spcBef>
              <a:buSzTx/>
              <a:buFontTx/>
              <a:buNone/>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77" name="Shape 1077"/>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
        <p:nvSpPr>
          <p:cNvPr id="1078" name="Shape 1078"/>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rgbClr val="614767"/>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grpSp>
        <p:nvGrpSpPr>
          <p:cNvPr id="1081" name="Group 1081"/>
          <p:cNvGrpSpPr/>
          <p:nvPr/>
        </p:nvGrpSpPr>
        <p:grpSpPr>
          <a:xfrm>
            <a:off x="610271" y="6248401"/>
            <a:ext cx="969472" cy="390525"/>
            <a:chOff x="0" y="0"/>
            <a:chExt cx="969470" cy="390524"/>
          </a:xfrm>
        </p:grpSpPr>
        <p:sp>
          <p:nvSpPr>
            <p:cNvPr id="1079" name="Shape 1079"/>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080" name="Shape 1080"/>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Slate Turquoise Frame Divider">
    <p:bg>
      <p:bgPr>
        <a:solidFill>
          <a:schemeClr val="accent1"/>
        </a:solidFill>
        <a:effectLst/>
      </p:bgPr>
    </p:bg>
    <p:spTree>
      <p:nvGrpSpPr>
        <p:cNvPr id="1" name=""/>
        <p:cNvGrpSpPr/>
        <p:nvPr/>
      </p:nvGrpSpPr>
      <p:grpSpPr>
        <a:xfrm>
          <a:off x="0" y="0"/>
          <a:ext cx="0" cy="0"/>
          <a:chOff x="0" y="0"/>
          <a:chExt cx="0" cy="0"/>
        </a:xfrm>
      </p:grpSpPr>
      <p:sp>
        <p:nvSpPr>
          <p:cNvPr id="1088" name="Shape 1088"/>
          <p:cNvSpPr>
            <a:spLocks noGrp="1"/>
          </p:cNvSpPr>
          <p:nvPr>
            <p:ph type="title"/>
          </p:nvPr>
        </p:nvSpPr>
        <p:spPr>
          <a:xfrm>
            <a:off x="608012" y="2571745"/>
            <a:ext cx="8228012" cy="576264"/>
          </a:xfrm>
          <a:prstGeom prst="rect">
            <a:avLst/>
          </a:prstGeom>
        </p:spPr>
        <p:txBody>
          <a:bodyPr/>
          <a:lstStyle>
            <a:lvl1pPr>
              <a:defRPr sz="4000" b="1">
                <a:solidFill>
                  <a:srgbClr val="FFFFFF"/>
                </a:solidFill>
                <a:latin typeface="Arial"/>
                <a:ea typeface="Arial"/>
                <a:cs typeface="Arial"/>
                <a:sym typeface="Arial"/>
              </a:defRPr>
            </a:lvl1pPr>
          </a:lstStyle>
          <a:p>
            <a:r>
              <a:t>Title Text</a:t>
            </a:r>
          </a:p>
        </p:txBody>
      </p:sp>
      <p:sp>
        <p:nvSpPr>
          <p:cNvPr id="1089" name="Shape 1089"/>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solidFill>
                  <a:srgbClr val="FFFFFF"/>
                </a:solidFill>
                <a:latin typeface="Arial"/>
                <a:ea typeface="Arial"/>
                <a:cs typeface="Arial"/>
                <a:sym typeface="Arial"/>
              </a:defRPr>
            </a:lvl1pPr>
            <a:lvl2pPr marL="0" indent="0">
              <a:spcBef>
                <a:spcPts val="0"/>
              </a:spcBef>
              <a:buSzTx/>
              <a:buFontTx/>
              <a:buNone/>
              <a:defRPr sz="3200">
                <a:solidFill>
                  <a:srgbClr val="FFFFFF"/>
                </a:solidFill>
                <a:latin typeface="Arial"/>
                <a:ea typeface="Arial"/>
                <a:cs typeface="Arial"/>
                <a:sym typeface="Arial"/>
              </a:defRPr>
            </a:lvl2pPr>
            <a:lvl3pPr marL="0" indent="0">
              <a:spcBef>
                <a:spcPts val="0"/>
              </a:spcBef>
              <a:buSzTx/>
              <a:buFontTx/>
              <a:buNone/>
              <a:defRPr sz="3200">
                <a:solidFill>
                  <a:srgbClr val="FFFFFF"/>
                </a:solidFill>
                <a:latin typeface="Arial"/>
                <a:ea typeface="Arial"/>
                <a:cs typeface="Arial"/>
                <a:sym typeface="Arial"/>
              </a:defRPr>
            </a:lvl3pPr>
            <a:lvl4pPr marL="0" indent="0">
              <a:spcBef>
                <a:spcPts val="0"/>
              </a:spcBef>
              <a:buSzTx/>
              <a:buFontTx/>
              <a:buNone/>
              <a:defRPr sz="3200">
                <a:solidFill>
                  <a:srgbClr val="FFFFFF"/>
                </a:solidFill>
                <a:latin typeface="Arial"/>
                <a:ea typeface="Arial"/>
                <a:cs typeface="Arial"/>
                <a:sym typeface="Arial"/>
              </a:defRPr>
            </a:lvl4pPr>
            <a:lvl5pPr marL="0" indent="0">
              <a:spcBef>
                <a:spcPts val="0"/>
              </a:spcBef>
              <a:buSzTx/>
              <a:buFontTx/>
              <a:buNone/>
              <a:defRPr sz="32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1092" name="Group 1092"/>
          <p:cNvGrpSpPr/>
          <p:nvPr/>
        </p:nvGrpSpPr>
        <p:grpSpPr>
          <a:xfrm>
            <a:off x="610271" y="6248401"/>
            <a:ext cx="969472" cy="390525"/>
            <a:chOff x="0" y="0"/>
            <a:chExt cx="969470" cy="390524"/>
          </a:xfrm>
        </p:grpSpPr>
        <p:sp>
          <p:nvSpPr>
            <p:cNvPr id="1090" name="Shape 1090"/>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sp>
          <p:nvSpPr>
            <p:cNvPr id="1091" name="Shape 1091"/>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grpSp>
      <p:sp>
        <p:nvSpPr>
          <p:cNvPr id="1093" name="Shape 1093"/>
          <p:cNvSpPr>
            <a:spLocks noGrp="1"/>
          </p:cNvSpPr>
          <p:nvPr>
            <p:ph type="sldNum" sz="quarter" idx="2"/>
          </p:nvPr>
        </p:nvSpPr>
        <p:spPr>
          <a:xfrm>
            <a:off x="11343678" y="6441062"/>
            <a:ext cx="238722" cy="221953"/>
          </a:xfrm>
          <a:prstGeom prst="rect">
            <a:avLst/>
          </a:prstGeom>
        </p:spPr>
        <p:txBody>
          <a:bodyPr/>
          <a:lstStyle>
            <a:lvl1pPr>
              <a:defRPr>
                <a:solidFill>
                  <a:srgbClr val="FFFFFF"/>
                </a:solidFill>
                <a:latin typeface="Arial"/>
                <a:ea typeface="Arial"/>
                <a:cs typeface="Arial"/>
                <a:sym typeface="Arial"/>
              </a:defRPr>
            </a:lvl1pPr>
          </a:lstStyle>
          <a:p>
            <a:fld id="{86CB4B4D-7CA3-9044-876B-883B54F8677D}" type="slidenum">
              <a:t>‹#›</a:t>
            </a:fld>
            <a:endParaRPr/>
          </a:p>
        </p:txBody>
      </p:sp>
      <p:sp>
        <p:nvSpPr>
          <p:cNvPr id="1094" name="Shape 1094"/>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2"/>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late Orange Frame Divider">
    <p:bg>
      <p:bgPr>
        <a:solidFill>
          <a:schemeClr val="accent1"/>
        </a:solidFill>
        <a:effectLst/>
      </p:bgPr>
    </p:bg>
    <p:spTree>
      <p:nvGrpSpPr>
        <p:cNvPr id="1" name=""/>
        <p:cNvGrpSpPr/>
        <p:nvPr/>
      </p:nvGrpSpPr>
      <p:grpSpPr>
        <a:xfrm>
          <a:off x="0" y="0"/>
          <a:ext cx="0" cy="0"/>
          <a:chOff x="0" y="0"/>
          <a:chExt cx="0" cy="0"/>
        </a:xfrm>
      </p:grpSpPr>
      <p:sp>
        <p:nvSpPr>
          <p:cNvPr id="1101" name="Shape 1101"/>
          <p:cNvSpPr>
            <a:spLocks noGrp="1"/>
          </p:cNvSpPr>
          <p:nvPr>
            <p:ph type="title"/>
          </p:nvPr>
        </p:nvSpPr>
        <p:spPr>
          <a:xfrm>
            <a:off x="608012" y="2571745"/>
            <a:ext cx="8228012" cy="576264"/>
          </a:xfrm>
          <a:prstGeom prst="rect">
            <a:avLst/>
          </a:prstGeom>
        </p:spPr>
        <p:txBody>
          <a:bodyPr/>
          <a:lstStyle>
            <a:lvl1pPr>
              <a:defRPr sz="4000" b="1">
                <a:solidFill>
                  <a:srgbClr val="FFFFFF"/>
                </a:solidFill>
                <a:latin typeface="Arial"/>
                <a:ea typeface="Arial"/>
                <a:cs typeface="Arial"/>
                <a:sym typeface="Arial"/>
              </a:defRPr>
            </a:lvl1pPr>
          </a:lstStyle>
          <a:p>
            <a:r>
              <a:t>Title Text</a:t>
            </a:r>
          </a:p>
        </p:txBody>
      </p:sp>
      <p:sp>
        <p:nvSpPr>
          <p:cNvPr id="1102" name="Shape 1102"/>
          <p:cNvSpPr>
            <a:spLocks noGrp="1"/>
          </p:cNvSpPr>
          <p:nvPr>
            <p:ph type="body" sz="quarter" idx="1"/>
          </p:nvPr>
        </p:nvSpPr>
        <p:spPr>
          <a:xfrm>
            <a:off x="608014" y="3149200"/>
            <a:ext cx="8228011" cy="533401"/>
          </a:xfrm>
          <a:prstGeom prst="rect">
            <a:avLst/>
          </a:prstGeom>
        </p:spPr>
        <p:txBody>
          <a:bodyPr/>
          <a:lstStyle>
            <a:lvl1pPr marL="0" indent="0">
              <a:spcBef>
                <a:spcPts val="0"/>
              </a:spcBef>
              <a:buSzTx/>
              <a:buFontTx/>
              <a:buNone/>
              <a:defRPr sz="3200">
                <a:solidFill>
                  <a:srgbClr val="FFFFFF"/>
                </a:solidFill>
                <a:latin typeface="Arial"/>
                <a:ea typeface="Arial"/>
                <a:cs typeface="Arial"/>
                <a:sym typeface="Arial"/>
              </a:defRPr>
            </a:lvl1pPr>
            <a:lvl2pPr marL="0" indent="0">
              <a:spcBef>
                <a:spcPts val="0"/>
              </a:spcBef>
              <a:buSzTx/>
              <a:buFontTx/>
              <a:buNone/>
              <a:defRPr sz="3200">
                <a:solidFill>
                  <a:srgbClr val="FFFFFF"/>
                </a:solidFill>
                <a:latin typeface="Arial"/>
                <a:ea typeface="Arial"/>
                <a:cs typeface="Arial"/>
                <a:sym typeface="Arial"/>
              </a:defRPr>
            </a:lvl2pPr>
            <a:lvl3pPr marL="0" indent="0">
              <a:spcBef>
                <a:spcPts val="0"/>
              </a:spcBef>
              <a:buSzTx/>
              <a:buFontTx/>
              <a:buNone/>
              <a:defRPr sz="3200">
                <a:solidFill>
                  <a:srgbClr val="FFFFFF"/>
                </a:solidFill>
                <a:latin typeface="Arial"/>
                <a:ea typeface="Arial"/>
                <a:cs typeface="Arial"/>
                <a:sym typeface="Arial"/>
              </a:defRPr>
            </a:lvl3pPr>
            <a:lvl4pPr marL="0" indent="0">
              <a:spcBef>
                <a:spcPts val="0"/>
              </a:spcBef>
              <a:buSzTx/>
              <a:buFontTx/>
              <a:buNone/>
              <a:defRPr sz="3200">
                <a:solidFill>
                  <a:srgbClr val="FFFFFF"/>
                </a:solidFill>
                <a:latin typeface="Arial"/>
                <a:ea typeface="Arial"/>
                <a:cs typeface="Arial"/>
                <a:sym typeface="Arial"/>
              </a:defRPr>
            </a:lvl4pPr>
            <a:lvl5pPr marL="0" indent="0">
              <a:spcBef>
                <a:spcPts val="0"/>
              </a:spcBef>
              <a:buSzTx/>
              <a:buFontTx/>
              <a:buNone/>
              <a:defRPr sz="32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1105" name="Group 1105"/>
          <p:cNvGrpSpPr/>
          <p:nvPr/>
        </p:nvGrpSpPr>
        <p:grpSpPr>
          <a:xfrm>
            <a:off x="610271" y="6248401"/>
            <a:ext cx="969472" cy="390525"/>
            <a:chOff x="0" y="0"/>
            <a:chExt cx="969470" cy="390524"/>
          </a:xfrm>
        </p:grpSpPr>
        <p:sp>
          <p:nvSpPr>
            <p:cNvPr id="1103" name="Shape 1103"/>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sp>
          <p:nvSpPr>
            <p:cNvPr id="1104" name="Shape 1104"/>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cap="flat">
              <a:noFill/>
              <a:miter lim="400000"/>
            </a:ln>
            <a:effectLst/>
          </p:spPr>
          <p:txBody>
            <a:bodyPr wrap="square" lIns="45719" tIns="45719" rIns="45719" bIns="45719" numCol="1" anchor="t">
              <a:noAutofit/>
            </a:bodyPr>
            <a:lstStyle/>
            <a:p>
              <a:pPr algn="ctr">
                <a:defRPr>
                  <a:solidFill>
                    <a:srgbClr val="FFFFFF"/>
                  </a:solidFill>
                  <a:latin typeface="Arial"/>
                  <a:ea typeface="Arial"/>
                  <a:cs typeface="Arial"/>
                  <a:sym typeface="Arial"/>
                </a:defRPr>
              </a:pPr>
              <a:endParaRPr/>
            </a:p>
          </p:txBody>
        </p:sp>
      </p:grpSp>
      <p:sp>
        <p:nvSpPr>
          <p:cNvPr id="1106" name="Shape 1106"/>
          <p:cNvSpPr>
            <a:spLocks noGrp="1"/>
          </p:cNvSpPr>
          <p:nvPr>
            <p:ph type="sldNum" sz="quarter" idx="2"/>
          </p:nvPr>
        </p:nvSpPr>
        <p:spPr>
          <a:xfrm>
            <a:off x="11343678" y="6441062"/>
            <a:ext cx="238722" cy="221953"/>
          </a:xfrm>
          <a:prstGeom prst="rect">
            <a:avLst/>
          </a:prstGeom>
        </p:spPr>
        <p:txBody>
          <a:bodyPr/>
          <a:lstStyle>
            <a:lvl1pPr>
              <a:defRPr>
                <a:solidFill>
                  <a:srgbClr val="FFFFFF"/>
                </a:solidFill>
                <a:latin typeface="Arial"/>
                <a:ea typeface="Arial"/>
                <a:cs typeface="Arial"/>
                <a:sym typeface="Arial"/>
              </a:defRPr>
            </a:lvl1pPr>
          </a:lstStyle>
          <a:p>
            <a:fld id="{86CB4B4D-7CA3-9044-876B-883B54F8677D}" type="slidenum">
              <a:t>‹#›</a:t>
            </a:fld>
            <a:endParaRPr/>
          </a:p>
        </p:txBody>
      </p:sp>
      <p:sp>
        <p:nvSpPr>
          <p:cNvPr id="1107" name="Shape 1107"/>
          <p:cNvSpPr/>
          <p:nvPr/>
        </p:nvSpPr>
        <p:spPr>
          <a:xfrm>
            <a:off x="608012" y="462818"/>
            <a:ext cx="10986136" cy="1957369"/>
          </a:xfrm>
          <a:custGeom>
            <a:avLst/>
            <a:gdLst/>
            <a:ahLst/>
            <a:cxnLst>
              <a:cxn ang="0">
                <a:pos x="wd2" y="hd2"/>
              </a:cxn>
              <a:cxn ang="5400000">
                <a:pos x="wd2" y="hd2"/>
              </a:cxn>
              <a:cxn ang="10800000">
                <a:pos x="wd2" y="hd2"/>
              </a:cxn>
              <a:cxn ang="16200000">
                <a:pos x="wd2" y="hd2"/>
              </a:cxn>
            </a:cxnLst>
            <a:rect l="0" t="0" r="r" b="b"/>
            <a:pathLst>
              <a:path w="21600" h="21600" extrusionOk="0">
                <a:moveTo>
                  <a:pt x="372" y="1953"/>
                </a:moveTo>
                <a:lnTo>
                  <a:pt x="372" y="19515"/>
                </a:lnTo>
                <a:lnTo>
                  <a:pt x="21228" y="19515"/>
                </a:lnTo>
                <a:lnTo>
                  <a:pt x="21228" y="1953"/>
                </a:lnTo>
                <a:close/>
                <a:moveTo>
                  <a:pt x="21228" y="0"/>
                </a:moveTo>
                <a:lnTo>
                  <a:pt x="21600" y="0"/>
                </a:lnTo>
                <a:lnTo>
                  <a:pt x="21600" y="21600"/>
                </a:lnTo>
                <a:lnTo>
                  <a:pt x="0" y="21600"/>
                </a:lnTo>
                <a:lnTo>
                  <a:pt x="0" y="0"/>
                </a:lnTo>
                <a:lnTo>
                  <a:pt x="21228" y="0"/>
                </a:lnTo>
                <a:close/>
              </a:path>
            </a:pathLst>
          </a:custGeom>
          <a:solidFill>
            <a:schemeClr val="accent3"/>
          </a:solidFill>
          <a:ln w="12700">
            <a:miter lim="400000"/>
          </a:ln>
        </p:spPr>
        <p:txBody>
          <a:bodyPr lIns="45719" rIns="45719" anchor="ctr"/>
          <a:lstStyle/>
          <a:p>
            <a:pPr algn="ctr">
              <a:lnSpc>
                <a:spcPct val="90000"/>
              </a:lnSpc>
              <a:defRPr>
                <a:solidFill>
                  <a:srgbClr val="FFFFFF"/>
                </a:solidFill>
                <a:latin typeface="Arial"/>
                <a:ea typeface="Arial"/>
                <a:cs typeface="Arial"/>
                <a:sym typeface="Arial"/>
              </a:defRPr>
            </a:pPr>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114" name="Shape 1114"/>
          <p:cNvSpPr>
            <a:spLocks noGrp="1"/>
          </p:cNvSpPr>
          <p:nvPr>
            <p:ph type="title"/>
          </p:nvPr>
        </p:nvSpPr>
        <p:spPr>
          <a:xfrm>
            <a:off x="303213" y="381000"/>
            <a:ext cx="9456737" cy="2286000"/>
          </a:xfrm>
          <a:prstGeom prst="rect">
            <a:avLst/>
          </a:prstGeom>
        </p:spPr>
        <p:txBody>
          <a:bodyPr/>
          <a:lstStyle>
            <a:lvl1pPr marL="384047" indent="-384047">
              <a:lnSpc>
                <a:spcPct val="80000"/>
              </a:lnSpc>
              <a:defRPr sz="6000" b="1">
                <a:latin typeface="Arial"/>
                <a:ea typeface="Arial"/>
                <a:cs typeface="Arial"/>
                <a:sym typeface="Arial"/>
              </a:defRPr>
            </a:lvl1pPr>
          </a:lstStyle>
          <a:p>
            <a:r>
              <a:t>Title Text</a:t>
            </a:r>
          </a:p>
        </p:txBody>
      </p:sp>
      <p:sp>
        <p:nvSpPr>
          <p:cNvPr id="1115" name="Shape 1115"/>
          <p:cNvSpPr>
            <a:spLocks noGrp="1"/>
          </p:cNvSpPr>
          <p:nvPr>
            <p:ph type="body" sz="quarter" idx="1"/>
          </p:nvPr>
        </p:nvSpPr>
        <p:spPr>
          <a:xfrm>
            <a:off x="728052" y="2819400"/>
            <a:ext cx="9031897" cy="1371600"/>
          </a:xfrm>
          <a:prstGeom prst="rect">
            <a:avLst/>
          </a:prstGeom>
        </p:spPr>
        <p:txBody>
          <a:bodyPr/>
          <a:lstStyle>
            <a:lvl1pPr marL="0" indent="0">
              <a:spcBef>
                <a:spcPts val="0"/>
              </a:spcBef>
              <a:buSzTx/>
              <a:buFontTx/>
              <a:buNone/>
              <a:defRPr sz="2000">
                <a:latin typeface="Arial"/>
                <a:ea typeface="Arial"/>
                <a:cs typeface="Arial"/>
                <a:sym typeface="Arial"/>
              </a:defRPr>
            </a:lvl1pPr>
            <a:lvl2pPr marL="0" indent="0">
              <a:spcBef>
                <a:spcPts val="0"/>
              </a:spcBef>
              <a:buSzTx/>
              <a:buFontTx/>
              <a:buNone/>
              <a:defRPr sz="2000">
                <a:latin typeface="Arial"/>
                <a:ea typeface="Arial"/>
                <a:cs typeface="Arial"/>
                <a:sym typeface="Arial"/>
              </a:defRPr>
            </a:lvl2pPr>
            <a:lvl3pPr marL="0" indent="0">
              <a:spcBef>
                <a:spcPts val="0"/>
              </a:spcBef>
              <a:buSzTx/>
              <a:buFontTx/>
              <a:buNone/>
              <a:defRPr sz="2000">
                <a:latin typeface="Arial"/>
                <a:ea typeface="Arial"/>
                <a:cs typeface="Arial"/>
                <a:sym typeface="Arial"/>
              </a:defRPr>
            </a:lvl3pPr>
            <a:lvl4pPr marL="0" indent="0">
              <a:spcBef>
                <a:spcPts val="0"/>
              </a:spcBef>
              <a:buSzTx/>
              <a:buFontTx/>
              <a:buNone/>
              <a:defRPr sz="2000">
                <a:latin typeface="Arial"/>
                <a:ea typeface="Arial"/>
                <a:cs typeface="Arial"/>
                <a:sym typeface="Arial"/>
              </a:defRPr>
            </a:lvl4pPr>
            <a:lvl5pPr marL="0" indent="0">
              <a:spcBef>
                <a:spcPts val="0"/>
              </a:spcBef>
              <a:buSzTx/>
              <a:buFontTx/>
              <a:buNone/>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1118" name="Group 1118"/>
          <p:cNvGrpSpPr/>
          <p:nvPr/>
        </p:nvGrpSpPr>
        <p:grpSpPr>
          <a:xfrm>
            <a:off x="610271" y="6248401"/>
            <a:ext cx="969472" cy="390525"/>
            <a:chOff x="0" y="0"/>
            <a:chExt cx="969470" cy="390524"/>
          </a:xfrm>
        </p:grpSpPr>
        <p:sp>
          <p:nvSpPr>
            <p:cNvPr id="1116" name="Shape 1116"/>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sp>
          <p:nvSpPr>
            <p:cNvPr id="1117" name="Shape 1117"/>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defRPr>
                  <a:latin typeface="Arial"/>
                  <a:ea typeface="Arial"/>
                  <a:cs typeface="Arial"/>
                  <a:sym typeface="Arial"/>
                </a:defRPr>
              </a:pPr>
              <a:endParaRPr/>
            </a:p>
          </p:txBody>
        </p:sp>
      </p:grpSp>
      <p:sp>
        <p:nvSpPr>
          <p:cNvPr id="1119" name="Shape 1119"/>
          <p:cNvSpPr>
            <a:spLocks noGrp="1"/>
          </p:cNvSpPr>
          <p:nvPr>
            <p:ph type="sldNum" sz="quarter" idx="2"/>
          </p:nvPr>
        </p:nvSpPr>
        <p:spPr>
          <a:xfrm>
            <a:off x="11343678" y="6441062"/>
            <a:ext cx="238722" cy="221953"/>
          </a:xfrm>
          <a:prstGeom prst="rect">
            <a:avLst/>
          </a:prstGeom>
        </p:spPr>
        <p:txBody>
          <a:bodyPr/>
          <a:lstStyle>
            <a:lvl1pPr>
              <a:defRPr>
                <a:solidFill>
                  <a:srgbClr val="5F7A7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38" Type="http://schemas.openxmlformats.org/officeDocument/2006/relationships/slideLayout" Target="../slideLayouts/slideLayout138.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53" Type="http://schemas.openxmlformats.org/officeDocument/2006/relationships/slideLayout" Target="../slideLayouts/slideLayout15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608012" y="437705"/>
            <a:ext cx="10972801" cy="18289"/>
          </a:xfrm>
          <a:prstGeom prst="rect">
            <a:avLst/>
          </a:prstGeom>
          <a:solidFill>
            <a:srgbClr val="00B388"/>
          </a:solidFill>
          <a:ln w="12700">
            <a:miter lim="400000"/>
          </a:ln>
        </p:spPr>
        <p:txBody>
          <a:bodyPr lIns="45719" rIns="45719" anchor="ctr"/>
          <a:lstStyle/>
          <a:p>
            <a:pPr algn="ctr">
              <a:lnSpc>
                <a:spcPct val="90000"/>
              </a:lnSpc>
              <a:defRPr>
                <a:solidFill>
                  <a:srgbClr val="FFFFFF"/>
                </a:solidFill>
              </a:defRPr>
            </a:pPr>
            <a:endParaRPr/>
          </a:p>
        </p:txBody>
      </p:sp>
      <p:grpSp>
        <p:nvGrpSpPr>
          <p:cNvPr id="5" name="Group 5"/>
          <p:cNvGrpSpPr/>
          <p:nvPr/>
        </p:nvGrpSpPr>
        <p:grpSpPr>
          <a:xfrm>
            <a:off x="610271" y="6248401"/>
            <a:ext cx="969472" cy="390525"/>
            <a:chOff x="0" y="0"/>
            <a:chExt cx="969470" cy="390524"/>
          </a:xfrm>
        </p:grpSpPr>
        <p:sp>
          <p:nvSpPr>
            <p:cNvPr id="3" name="Shape 3"/>
            <p:cNvSpPr/>
            <p:nvPr/>
          </p:nvSpPr>
          <p:spPr>
            <a:xfrm>
              <a:off x="-1" y="-1"/>
              <a:ext cx="332016" cy="92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00B388"/>
            </a:solidFill>
            <a:ln w="12700" cap="flat">
              <a:noFill/>
              <a:miter lim="400000"/>
            </a:ln>
            <a:effectLst/>
          </p:spPr>
          <p:txBody>
            <a:bodyPr wrap="square" lIns="45719" tIns="45719" rIns="45719" bIns="45719" numCol="1" anchor="t">
              <a:noAutofit/>
            </a:bodyPr>
            <a:lstStyle/>
            <a:p>
              <a:pPr algn="ctr"/>
              <a:endParaRPr/>
            </a:p>
          </p:txBody>
        </p:sp>
        <p:sp>
          <p:nvSpPr>
            <p:cNvPr id="4" name="Shape 4"/>
            <p:cNvSpPr/>
            <p:nvPr/>
          </p:nvSpPr>
          <p:spPr>
            <a:xfrm>
              <a:off x="-1" y="152098"/>
              <a:ext cx="969472" cy="238427"/>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000000"/>
            </a:solidFill>
            <a:ln w="12700" cap="flat">
              <a:noFill/>
              <a:miter lim="400000"/>
            </a:ln>
            <a:effectLst/>
          </p:spPr>
          <p:txBody>
            <a:bodyPr wrap="square" lIns="45719" tIns="45719" rIns="45719" bIns="45719" numCol="1" anchor="t">
              <a:noAutofit/>
            </a:bodyPr>
            <a:lstStyle/>
            <a:p>
              <a:pPr algn="ctr"/>
              <a:endParaRPr/>
            </a:p>
          </p:txBody>
        </p:sp>
      </p:grpSp>
      <p:sp>
        <p:nvSpPr>
          <p:cNvPr id="6" name="Shape 6"/>
          <p:cNvSpPr>
            <a:spLocks noGrp="1"/>
          </p:cNvSpPr>
          <p:nvPr>
            <p:ph type="title"/>
          </p:nvPr>
        </p:nvSpPr>
        <p:spPr>
          <a:xfrm>
            <a:off x="609440" y="519235"/>
            <a:ext cx="10969944" cy="8523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7" name="Shape 7"/>
          <p:cNvSpPr>
            <a:spLocks noGrp="1"/>
          </p:cNvSpPr>
          <p:nvPr>
            <p:ph type="body" idx="1"/>
          </p:nvPr>
        </p:nvSpPr>
        <p:spPr>
          <a:xfrm>
            <a:off x="609600" y="1524000"/>
            <a:ext cx="10969784" cy="4571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8" name="Shape 8"/>
          <p:cNvSpPr>
            <a:spLocks noGrp="1"/>
          </p:cNvSpPr>
          <p:nvPr>
            <p:ph type="sldNum" sz="quarter" idx="2"/>
          </p:nvPr>
        </p:nvSpPr>
        <p:spPr>
          <a:xfrm>
            <a:off x="11343678" y="6421715"/>
            <a:ext cx="238722" cy="241301"/>
          </a:xfrm>
          <a:prstGeom prst="rect">
            <a:avLst/>
          </a:prstGeom>
          <a:ln w="12700">
            <a:miter lim="400000"/>
          </a:ln>
        </p:spPr>
        <p:txBody>
          <a:bodyPr wrap="none" lIns="0" tIns="0" rIns="0" bIns="0" anchor="b">
            <a:spAutoFit/>
          </a:bodyPr>
          <a:lstStyle>
            <a:lvl1pPr algn="r">
              <a:defRPr sz="1600">
                <a:solidFill>
                  <a:schemeClr val="accent5"/>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 id="2147483766" r:id="rId117"/>
    <p:sldLayoutId id="2147483767" r:id="rId118"/>
    <p:sldLayoutId id="2147483768" r:id="rId119"/>
    <p:sldLayoutId id="2147483769" r:id="rId120"/>
    <p:sldLayoutId id="2147483770" r:id="rId121"/>
    <p:sldLayoutId id="2147483771" r:id="rId122"/>
    <p:sldLayoutId id="2147483772" r:id="rId123"/>
    <p:sldLayoutId id="2147483773" r:id="rId124"/>
    <p:sldLayoutId id="2147483774" r:id="rId125"/>
    <p:sldLayoutId id="2147483775" r:id="rId126"/>
    <p:sldLayoutId id="2147483776" r:id="rId127"/>
    <p:sldLayoutId id="2147483777" r:id="rId128"/>
    <p:sldLayoutId id="2147483778" r:id="rId129"/>
    <p:sldLayoutId id="2147483779" r:id="rId130"/>
    <p:sldLayoutId id="2147483780" r:id="rId131"/>
    <p:sldLayoutId id="2147483781" r:id="rId132"/>
    <p:sldLayoutId id="2147483782" r:id="rId133"/>
    <p:sldLayoutId id="2147483783" r:id="rId134"/>
    <p:sldLayoutId id="2147483784" r:id="rId135"/>
    <p:sldLayoutId id="2147483785" r:id="rId136"/>
    <p:sldLayoutId id="2147483786" r:id="rId137"/>
    <p:sldLayoutId id="2147483787" r:id="rId138"/>
    <p:sldLayoutId id="2147483788" r:id="rId139"/>
    <p:sldLayoutId id="2147483789" r:id="rId140"/>
    <p:sldLayoutId id="2147483790" r:id="rId141"/>
    <p:sldLayoutId id="2147483791" r:id="rId142"/>
    <p:sldLayoutId id="2147483792" r:id="rId143"/>
    <p:sldLayoutId id="2147483793" r:id="rId144"/>
    <p:sldLayoutId id="2147483794" r:id="rId145"/>
    <p:sldLayoutId id="2147483795" r:id="rId146"/>
    <p:sldLayoutId id="2147483796" r:id="rId147"/>
    <p:sldLayoutId id="2147483797" r:id="rId148"/>
    <p:sldLayoutId id="2147483798" r:id="rId149"/>
    <p:sldLayoutId id="2147483799" r:id="rId150"/>
    <p:sldLayoutId id="2147483800" r:id="rId151"/>
    <p:sldLayoutId id="2147483801" r:id="rId152"/>
    <p:sldLayoutId id="2147483802" r:id="rId153"/>
    <p:sldLayoutId id="2147483803" r:id="rId154"/>
    <p:sldLayoutId id="2147483804" r:id="rId155"/>
    <p:sldLayoutId id="2147483805" r:id="rId156"/>
    <p:sldLayoutId id="2147483806" r:id="rId157"/>
  </p:sldLayoutIdLst>
  <p:transition spd="med"/>
  <p:txStyles>
    <p:titleStyle>
      <a:lvl1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000000"/>
          </a:solidFill>
          <a:uFillTx/>
          <a:latin typeface="Metric Bold"/>
          <a:ea typeface="Metric Bold"/>
          <a:cs typeface="Metric Bold"/>
          <a:sym typeface="Metric Bold"/>
        </a:defRPr>
      </a:lvl1pPr>
      <a:lvl2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000000"/>
          </a:solidFill>
          <a:uFillTx/>
          <a:latin typeface="Metric Bold"/>
          <a:ea typeface="Metric Bold"/>
          <a:cs typeface="Metric Bold"/>
          <a:sym typeface="Metric Bold"/>
        </a:defRPr>
      </a:lvl2pPr>
      <a:lvl3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000000"/>
          </a:solidFill>
          <a:uFillTx/>
          <a:latin typeface="Metric Bold"/>
          <a:ea typeface="Metric Bold"/>
          <a:cs typeface="Metric Bold"/>
          <a:sym typeface="Metric Bold"/>
        </a:defRPr>
      </a:lvl3pPr>
      <a:lvl4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000000"/>
          </a:solidFill>
          <a:uFillTx/>
          <a:latin typeface="Metric Bold"/>
          <a:ea typeface="Metric Bold"/>
          <a:cs typeface="Metric Bold"/>
          <a:sym typeface="Metric Bold"/>
        </a:defRPr>
      </a:lvl4pPr>
      <a:lvl5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000000"/>
          </a:solidFill>
          <a:uFillTx/>
          <a:latin typeface="Metric Bold"/>
          <a:ea typeface="Metric Bold"/>
          <a:cs typeface="Metric Bold"/>
          <a:sym typeface="Metric Bold"/>
        </a:defRPr>
      </a:lvl5pPr>
      <a:lvl6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000000"/>
          </a:solidFill>
          <a:uFillTx/>
          <a:latin typeface="Metric Bold"/>
          <a:ea typeface="Metric Bold"/>
          <a:cs typeface="Metric Bold"/>
          <a:sym typeface="Metric Bold"/>
        </a:defRPr>
      </a:lvl6pPr>
      <a:lvl7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000000"/>
          </a:solidFill>
          <a:uFillTx/>
          <a:latin typeface="Metric Bold"/>
          <a:ea typeface="Metric Bold"/>
          <a:cs typeface="Metric Bold"/>
          <a:sym typeface="Metric Bold"/>
        </a:defRPr>
      </a:lvl7pPr>
      <a:lvl8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000000"/>
          </a:solidFill>
          <a:uFillTx/>
          <a:latin typeface="Metric Bold"/>
          <a:ea typeface="Metric Bold"/>
          <a:cs typeface="Metric Bold"/>
          <a:sym typeface="Metric Bold"/>
        </a:defRPr>
      </a:lvl8pPr>
      <a:lvl9pPr marL="0" marR="0" indent="0" algn="l" defTabSz="914400" rtl="0" latinLnBrk="0">
        <a:lnSpc>
          <a:spcPct val="90000"/>
        </a:lnSpc>
        <a:spcBef>
          <a:spcPts val="0"/>
        </a:spcBef>
        <a:spcAft>
          <a:spcPts val="0"/>
        </a:spcAft>
        <a:buClrTx/>
        <a:buSzTx/>
        <a:buFontTx/>
        <a:buNone/>
        <a:tabLst/>
        <a:defRPr sz="2800" b="0" i="0" u="none" strike="noStrike" cap="none" spc="0" baseline="0">
          <a:ln>
            <a:noFill/>
          </a:ln>
          <a:solidFill>
            <a:srgbClr val="000000"/>
          </a:solidFill>
          <a:uFillTx/>
          <a:latin typeface="Metric Bold"/>
          <a:ea typeface="Metric Bold"/>
          <a:cs typeface="Metric Bold"/>
          <a:sym typeface="Metric Bold"/>
        </a:defRPr>
      </a:lvl9pPr>
    </p:titleStyle>
    <p:bodyStyle>
      <a:lvl1pPr marL="182879" marR="0" indent="-182879" algn="l" defTabSz="914400" rtl="0" latinLnBrk="0">
        <a:lnSpc>
          <a:spcPct val="90000"/>
        </a:lnSpc>
        <a:spcBef>
          <a:spcPts val="1200"/>
        </a:spcBef>
        <a:spcAft>
          <a:spcPts val="0"/>
        </a:spcAft>
        <a:buClrTx/>
        <a:buSzPct val="100000"/>
        <a:buFont typeface="Arial"/>
        <a:buChar char="–"/>
        <a:tabLst/>
        <a:defRPr sz="1800" b="0" i="0" u="none" strike="noStrike" cap="none" spc="0" baseline="0">
          <a:ln>
            <a:noFill/>
          </a:ln>
          <a:solidFill>
            <a:srgbClr val="000000"/>
          </a:solidFill>
          <a:uFillTx/>
          <a:latin typeface="+mn-lt"/>
          <a:ea typeface="+mn-ea"/>
          <a:cs typeface="+mn-cs"/>
          <a:sym typeface="Metric Regular"/>
        </a:defRPr>
      </a:lvl1pPr>
      <a:lvl2pPr marL="434340" marR="0" indent="-205739" algn="l" defTabSz="914400" rtl="0" latinLnBrk="0">
        <a:lnSpc>
          <a:spcPct val="90000"/>
        </a:lnSpc>
        <a:spcBef>
          <a:spcPts val="1200"/>
        </a:spcBef>
        <a:spcAft>
          <a:spcPts val="0"/>
        </a:spcAft>
        <a:buClrTx/>
        <a:buSzPct val="100000"/>
        <a:buFont typeface="Arial"/>
        <a:buChar char="–"/>
        <a:tabLst/>
        <a:defRPr sz="1800" b="0" i="0" u="none" strike="noStrike" cap="none" spc="0" baseline="0">
          <a:ln>
            <a:noFill/>
          </a:ln>
          <a:solidFill>
            <a:srgbClr val="000000"/>
          </a:solidFill>
          <a:uFillTx/>
          <a:latin typeface="+mn-lt"/>
          <a:ea typeface="+mn-ea"/>
          <a:cs typeface="+mn-cs"/>
          <a:sym typeface="Metric Regular"/>
        </a:defRPr>
      </a:lvl2pPr>
      <a:lvl3pPr marL="587828" marR="0" indent="-176348" algn="l" defTabSz="914400" rtl="0" latinLnBrk="0">
        <a:lnSpc>
          <a:spcPct val="90000"/>
        </a:lnSpc>
        <a:spcBef>
          <a:spcPts val="1200"/>
        </a:spcBef>
        <a:spcAft>
          <a:spcPts val="0"/>
        </a:spcAft>
        <a:buClrTx/>
        <a:buSzPct val="100000"/>
        <a:buFont typeface="Arial"/>
        <a:buChar char="–"/>
        <a:tabLst/>
        <a:defRPr sz="1800" b="0" i="0" u="none" strike="noStrike" cap="none" spc="0" baseline="0">
          <a:ln>
            <a:noFill/>
          </a:ln>
          <a:solidFill>
            <a:srgbClr val="000000"/>
          </a:solidFill>
          <a:uFillTx/>
          <a:latin typeface="+mn-lt"/>
          <a:ea typeface="+mn-ea"/>
          <a:cs typeface="+mn-cs"/>
          <a:sym typeface="Metric Regular"/>
        </a:defRPr>
      </a:lvl3pPr>
      <a:lvl4pPr marL="800100" marR="0" indent="-205740" algn="l" defTabSz="914400" rtl="0" latinLnBrk="0">
        <a:lnSpc>
          <a:spcPct val="90000"/>
        </a:lnSpc>
        <a:spcBef>
          <a:spcPts val="1200"/>
        </a:spcBef>
        <a:spcAft>
          <a:spcPts val="0"/>
        </a:spcAft>
        <a:buClrTx/>
        <a:buSzPct val="100000"/>
        <a:buFont typeface="Arial"/>
        <a:buChar char="–"/>
        <a:tabLst/>
        <a:defRPr sz="1800" b="0" i="0" u="none" strike="noStrike" cap="none" spc="0" baseline="0">
          <a:ln>
            <a:noFill/>
          </a:ln>
          <a:solidFill>
            <a:srgbClr val="000000"/>
          </a:solidFill>
          <a:uFillTx/>
          <a:latin typeface="+mn-lt"/>
          <a:ea typeface="+mn-ea"/>
          <a:cs typeface="+mn-cs"/>
          <a:sym typeface="Metric Regular"/>
        </a:defRPr>
      </a:lvl4pPr>
      <a:lvl5pPr marL="937260" marR="0" indent="-205740" algn="l" defTabSz="914400" rtl="0" latinLnBrk="0">
        <a:lnSpc>
          <a:spcPct val="90000"/>
        </a:lnSpc>
        <a:spcBef>
          <a:spcPts val="1200"/>
        </a:spcBef>
        <a:spcAft>
          <a:spcPts val="0"/>
        </a:spcAft>
        <a:buClrTx/>
        <a:buSzPct val="100000"/>
        <a:buFont typeface="Arial"/>
        <a:buChar char="–"/>
        <a:tabLst/>
        <a:defRPr sz="1800" b="0" i="0" u="none" strike="noStrike" cap="none" spc="0" baseline="0">
          <a:ln>
            <a:noFill/>
          </a:ln>
          <a:solidFill>
            <a:srgbClr val="000000"/>
          </a:solidFill>
          <a:uFillTx/>
          <a:latin typeface="+mn-lt"/>
          <a:ea typeface="+mn-ea"/>
          <a:cs typeface="+mn-cs"/>
          <a:sym typeface="Metric Regular"/>
        </a:defRPr>
      </a:lvl5pPr>
      <a:lvl6pPr marL="1120140" marR="0" indent="-205740" algn="l" defTabSz="914400" rtl="0" latinLnBrk="0">
        <a:lnSpc>
          <a:spcPct val="90000"/>
        </a:lnSpc>
        <a:spcBef>
          <a:spcPts val="1200"/>
        </a:spcBef>
        <a:spcAft>
          <a:spcPts val="0"/>
        </a:spcAft>
        <a:buClrTx/>
        <a:buSzPct val="100000"/>
        <a:buFont typeface="Arial"/>
        <a:buChar char="–"/>
        <a:tabLst/>
        <a:defRPr sz="1800" b="0" i="0" u="none" strike="noStrike" cap="none" spc="0" baseline="0">
          <a:ln>
            <a:noFill/>
          </a:ln>
          <a:solidFill>
            <a:srgbClr val="000000"/>
          </a:solidFill>
          <a:uFillTx/>
          <a:latin typeface="+mn-lt"/>
          <a:ea typeface="+mn-ea"/>
          <a:cs typeface="+mn-cs"/>
          <a:sym typeface="Metric Regular"/>
        </a:defRPr>
      </a:lvl6pPr>
      <a:lvl7pPr marL="1257300" marR="0" indent="-205740" algn="l" defTabSz="914400" rtl="0" latinLnBrk="0">
        <a:lnSpc>
          <a:spcPct val="90000"/>
        </a:lnSpc>
        <a:spcBef>
          <a:spcPts val="1200"/>
        </a:spcBef>
        <a:spcAft>
          <a:spcPts val="0"/>
        </a:spcAft>
        <a:buClrTx/>
        <a:buSzPct val="100000"/>
        <a:buFont typeface="Arial"/>
        <a:buChar char="–"/>
        <a:tabLst/>
        <a:defRPr sz="1800" b="0" i="0" u="none" strike="noStrike" cap="none" spc="0" baseline="0">
          <a:ln>
            <a:noFill/>
          </a:ln>
          <a:solidFill>
            <a:srgbClr val="000000"/>
          </a:solidFill>
          <a:uFillTx/>
          <a:latin typeface="+mn-lt"/>
          <a:ea typeface="+mn-ea"/>
          <a:cs typeface="+mn-cs"/>
          <a:sym typeface="Metric Regular"/>
        </a:defRPr>
      </a:lvl7pPr>
      <a:lvl8pPr marL="1440180" marR="0" indent="-205740" algn="l" defTabSz="914400" rtl="0" latinLnBrk="0">
        <a:lnSpc>
          <a:spcPct val="90000"/>
        </a:lnSpc>
        <a:spcBef>
          <a:spcPts val="1200"/>
        </a:spcBef>
        <a:spcAft>
          <a:spcPts val="0"/>
        </a:spcAft>
        <a:buClrTx/>
        <a:buSzPct val="100000"/>
        <a:buFont typeface="Arial"/>
        <a:buChar char="–"/>
        <a:tabLst/>
        <a:defRPr sz="1800" b="0" i="0" u="none" strike="noStrike" cap="none" spc="0" baseline="0">
          <a:ln>
            <a:noFill/>
          </a:ln>
          <a:solidFill>
            <a:srgbClr val="000000"/>
          </a:solidFill>
          <a:uFillTx/>
          <a:latin typeface="+mn-lt"/>
          <a:ea typeface="+mn-ea"/>
          <a:cs typeface="+mn-cs"/>
          <a:sym typeface="Metric Regular"/>
        </a:defRPr>
      </a:lvl8pPr>
      <a:lvl9pPr marL="1623060" marR="0" indent="-205740" algn="l" defTabSz="914400" rtl="0" latinLnBrk="0">
        <a:lnSpc>
          <a:spcPct val="90000"/>
        </a:lnSpc>
        <a:spcBef>
          <a:spcPts val="1200"/>
        </a:spcBef>
        <a:spcAft>
          <a:spcPts val="0"/>
        </a:spcAft>
        <a:buClrTx/>
        <a:buSzPct val="100000"/>
        <a:buFont typeface="Arial"/>
        <a:buChar char="–"/>
        <a:tabLst/>
        <a:defRPr sz="1800" b="0" i="0" u="none" strike="noStrike" cap="none" spc="0" baseline="0">
          <a:ln>
            <a:noFill/>
          </a:ln>
          <a:solidFill>
            <a:srgbClr val="000000"/>
          </a:solidFill>
          <a:uFillTx/>
          <a:latin typeface="+mn-lt"/>
          <a:ea typeface="+mn-ea"/>
          <a:cs typeface="+mn-cs"/>
          <a:sym typeface="Metric Regular"/>
        </a:defRPr>
      </a:lvl9pPr>
    </p:bodyStyle>
    <p:otherStyle>
      <a:lvl1pPr marL="0" marR="0" indent="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Metric Regular"/>
        </a:defRPr>
      </a:lvl1pPr>
      <a:lvl2pPr marL="0" marR="0" indent="45720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Metric Regular"/>
        </a:defRPr>
      </a:lvl2pPr>
      <a:lvl3pPr marL="0" marR="0" indent="91440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Metric Regular"/>
        </a:defRPr>
      </a:lvl3pPr>
      <a:lvl4pPr marL="0" marR="0" indent="137160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Metric Regular"/>
        </a:defRPr>
      </a:lvl4pPr>
      <a:lvl5pPr marL="0" marR="0" indent="182880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Metric Regular"/>
        </a:defRPr>
      </a:lvl5pPr>
      <a:lvl6pPr marL="0" marR="0" indent="228600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Metric Regular"/>
        </a:defRPr>
      </a:lvl6pPr>
      <a:lvl7pPr marL="0" marR="0" indent="274320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Metric Regular"/>
        </a:defRPr>
      </a:lvl7pPr>
      <a:lvl8pPr marL="0" marR="0" indent="320040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Metric Regular"/>
        </a:defRPr>
      </a:lvl8pPr>
      <a:lvl9pPr marL="0" marR="0" indent="3657600" algn="r" defTabSz="9144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Metric 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5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02.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0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05.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hyperlink" Target="mailto:rulyw@hpe.com?subject=" TargetMode="External"/><Relationship Id="rId2" Type="http://schemas.openxmlformats.org/officeDocument/2006/relationships/image" Target="../media/image72.jpeg"/><Relationship Id="rId1" Type="http://schemas.openxmlformats.org/officeDocument/2006/relationships/slideLayout" Target="../slideLayouts/slideLayout15.xml"/><Relationship Id="rId4" Type="http://schemas.openxmlformats.org/officeDocument/2006/relationships/hyperlink" Target="mailto:tomerg@hpe.com?subjec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3.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3.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3.xml"/><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0" name="Shape 1840"/>
          <p:cNvSpPr/>
          <p:nvPr/>
        </p:nvSpPr>
        <p:spPr>
          <a:xfrm>
            <a:off x="0" y="-87374"/>
            <a:ext cx="12208934" cy="6891867"/>
          </a:xfrm>
          <a:prstGeom prst="rect">
            <a:avLst/>
          </a:prstGeom>
          <a:solidFill>
            <a:srgbClr val="12DEFF"/>
          </a:solidFill>
          <a:ln w="12700">
            <a:solidFill>
              <a:srgbClr val="1F9993"/>
            </a:solidFill>
            <a:miter/>
          </a:ln>
        </p:spPr>
        <p:txBody>
          <a:bodyPr lIns="45719" rIns="45719" anchor="ctr"/>
          <a:lstStyle/>
          <a:p>
            <a:pPr>
              <a:defRPr>
                <a:solidFill>
                  <a:srgbClr val="FFFFFF"/>
                </a:solidFill>
              </a:defRPr>
            </a:pPr>
            <a:endParaRPr/>
          </a:p>
        </p:txBody>
      </p:sp>
      <p:pic>
        <p:nvPicPr>
          <p:cNvPr id="1841" name="image3.png"/>
          <p:cNvPicPr>
            <a:picLocks noChangeAspect="1"/>
          </p:cNvPicPr>
          <p:nvPr/>
        </p:nvPicPr>
        <p:blipFill>
          <a:blip r:embed="rId2">
            <a:extLst/>
          </a:blip>
          <a:stretch>
            <a:fillRect/>
          </a:stretch>
        </p:blipFill>
        <p:spPr>
          <a:xfrm>
            <a:off x="0" y="4732096"/>
            <a:ext cx="12192001" cy="2145891"/>
          </a:xfrm>
          <a:prstGeom prst="rect">
            <a:avLst/>
          </a:prstGeom>
          <a:ln w="12700">
            <a:miter lim="400000"/>
          </a:ln>
        </p:spPr>
      </p:pic>
      <p:sp>
        <p:nvSpPr>
          <p:cNvPr id="1842" name="Shape 1842"/>
          <p:cNvSpPr/>
          <p:nvPr/>
        </p:nvSpPr>
        <p:spPr>
          <a:xfrm>
            <a:off x="577422" y="2096649"/>
            <a:ext cx="5023107" cy="726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4400">
                <a:solidFill>
                  <a:srgbClr val="424242"/>
                </a:solidFill>
                <a:latin typeface="Gill Sans Light"/>
                <a:ea typeface="Gill Sans Light"/>
                <a:cs typeface="Gill Sans Light"/>
                <a:sym typeface="Gill Sans Light"/>
              </a:defRPr>
            </a:lvl1pPr>
          </a:lstStyle>
          <a:p>
            <a:r>
              <a:t>Driving culture change</a:t>
            </a:r>
          </a:p>
        </p:txBody>
      </p:sp>
      <p:sp>
        <p:nvSpPr>
          <p:cNvPr id="1843" name="Shape 1843"/>
          <p:cNvSpPr/>
          <p:nvPr/>
        </p:nvSpPr>
        <p:spPr>
          <a:xfrm>
            <a:off x="543527" y="5604729"/>
            <a:ext cx="686834" cy="1907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a:miter lim="400000"/>
          </a:ln>
        </p:spPr>
        <p:txBody>
          <a:bodyPr lIns="45719" rIns="45719"/>
          <a:lstStyle/>
          <a:p>
            <a:endParaRPr/>
          </a:p>
        </p:txBody>
      </p:sp>
      <p:sp>
        <p:nvSpPr>
          <p:cNvPr id="1844" name="Shape 1844"/>
          <p:cNvSpPr/>
          <p:nvPr/>
        </p:nvSpPr>
        <p:spPr>
          <a:xfrm>
            <a:off x="543527" y="5919373"/>
            <a:ext cx="2005526" cy="493228"/>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a:miter lim="400000"/>
          </a:ln>
        </p:spPr>
        <p:txBody>
          <a:bodyPr lIns="45719" rIns="45719"/>
          <a:lstStyle/>
          <a:p>
            <a:endParaRPr/>
          </a:p>
        </p:txBody>
      </p:sp>
      <p:pic>
        <p:nvPicPr>
          <p:cNvPr id="1845" name="image4.png"/>
          <p:cNvPicPr>
            <a:picLocks noChangeAspect="1"/>
          </p:cNvPicPr>
          <p:nvPr/>
        </p:nvPicPr>
        <p:blipFill>
          <a:blip r:embed="rId3">
            <a:extLst/>
          </a:blip>
          <a:stretch>
            <a:fillRect/>
          </a:stretch>
        </p:blipFill>
        <p:spPr>
          <a:xfrm>
            <a:off x="5924122" y="552914"/>
            <a:ext cx="2245373" cy="515031"/>
          </a:xfrm>
          <a:prstGeom prst="rect">
            <a:avLst/>
          </a:prstGeom>
          <a:ln w="12700">
            <a:miter lim="400000"/>
          </a:ln>
        </p:spPr>
      </p:pic>
      <p:pic>
        <p:nvPicPr>
          <p:cNvPr id="1846" name="image5.png"/>
          <p:cNvPicPr>
            <a:picLocks noChangeAspect="1"/>
          </p:cNvPicPr>
          <p:nvPr/>
        </p:nvPicPr>
        <p:blipFill>
          <a:blip r:embed="rId4">
            <a:extLst/>
          </a:blip>
          <a:stretch>
            <a:fillRect/>
          </a:stretch>
        </p:blipFill>
        <p:spPr>
          <a:xfrm>
            <a:off x="1101170" y="4140424"/>
            <a:ext cx="1271240" cy="295606"/>
          </a:xfrm>
          <a:prstGeom prst="rect">
            <a:avLst/>
          </a:prstGeom>
          <a:ln w="12700">
            <a:miter lim="400000"/>
          </a:ln>
        </p:spPr>
      </p:pic>
      <p:pic>
        <p:nvPicPr>
          <p:cNvPr id="1847" name="image6.png"/>
          <p:cNvPicPr>
            <a:picLocks noChangeAspect="1"/>
          </p:cNvPicPr>
          <p:nvPr/>
        </p:nvPicPr>
        <p:blipFill>
          <a:blip r:embed="rId5">
            <a:extLst/>
          </a:blip>
          <a:stretch>
            <a:fillRect/>
          </a:stretch>
        </p:blipFill>
        <p:spPr>
          <a:xfrm>
            <a:off x="3847646" y="3693767"/>
            <a:ext cx="999711" cy="232467"/>
          </a:xfrm>
          <a:prstGeom prst="rect">
            <a:avLst/>
          </a:prstGeom>
          <a:ln w="12700">
            <a:miter lim="400000"/>
          </a:ln>
        </p:spPr>
      </p:pic>
      <p:pic>
        <p:nvPicPr>
          <p:cNvPr id="1848" name="image7.png"/>
          <p:cNvPicPr>
            <a:picLocks noChangeAspect="1"/>
          </p:cNvPicPr>
          <p:nvPr/>
        </p:nvPicPr>
        <p:blipFill>
          <a:blip r:embed="rId6">
            <a:extLst/>
          </a:blip>
          <a:stretch>
            <a:fillRect/>
          </a:stretch>
        </p:blipFill>
        <p:spPr>
          <a:xfrm rot="19500000">
            <a:off x="8066013" y="1486960"/>
            <a:ext cx="462641" cy="653537"/>
          </a:xfrm>
          <a:prstGeom prst="rect">
            <a:avLst/>
          </a:prstGeom>
          <a:ln w="12700">
            <a:miter lim="400000"/>
          </a:ln>
        </p:spPr>
      </p:pic>
      <p:pic>
        <p:nvPicPr>
          <p:cNvPr id="1849" name="image8.png"/>
          <p:cNvPicPr>
            <a:picLocks noChangeAspect="1"/>
          </p:cNvPicPr>
          <p:nvPr/>
        </p:nvPicPr>
        <p:blipFill>
          <a:blip r:embed="rId7">
            <a:extLst/>
          </a:blip>
          <a:stretch>
            <a:fillRect/>
          </a:stretch>
        </p:blipFill>
        <p:spPr>
          <a:xfrm>
            <a:off x="4572000" y="-127000"/>
            <a:ext cx="6858000" cy="6858000"/>
          </a:xfrm>
          <a:prstGeom prst="rect">
            <a:avLst/>
          </a:prstGeom>
          <a:ln w="12700">
            <a:miter lim="400000"/>
          </a:ln>
        </p:spPr>
      </p:pic>
      <p:sp>
        <p:nvSpPr>
          <p:cNvPr id="1850" name="Shape 1850"/>
          <p:cNvSpPr/>
          <p:nvPr/>
        </p:nvSpPr>
        <p:spPr>
          <a:xfrm>
            <a:off x="555116" y="1121876"/>
            <a:ext cx="7460217" cy="9296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lnSpc>
                <a:spcPct val="80000"/>
              </a:lnSpc>
              <a:defRPr sz="5500">
                <a:solidFill>
                  <a:srgbClr val="212121"/>
                </a:solidFill>
                <a:latin typeface="Gill Sans SemiBold"/>
                <a:ea typeface="Gill Sans SemiBold"/>
                <a:cs typeface="Gill Sans SemiBold"/>
                <a:sym typeface="Gill Sans SemiBold"/>
              </a:defRPr>
            </a:lvl1pPr>
          </a:lstStyle>
          <a:p>
            <a:r>
              <a:t>DevOps Transformation</a:t>
            </a:r>
          </a:p>
        </p:txBody>
      </p:sp>
      <p:sp>
        <p:nvSpPr>
          <p:cNvPr id="1851" name="Shape 1851"/>
          <p:cNvSpPr/>
          <p:nvPr/>
        </p:nvSpPr>
        <p:spPr>
          <a:xfrm>
            <a:off x="577422" y="3036449"/>
            <a:ext cx="6123654" cy="4089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200">
                <a:solidFill>
                  <a:srgbClr val="424242"/>
                </a:solidFill>
                <a:latin typeface="Gill Sans Light"/>
                <a:ea typeface="Gill Sans Light"/>
                <a:cs typeface="Gill Sans Light"/>
                <a:sym typeface="Gill Sans Light"/>
              </a:defRPr>
            </a:lvl1pPr>
          </a:lstStyle>
          <a:p>
            <a:r>
              <a:t>Ruly Weisbach, Lifecycle Management Director of R&amp;D</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 name="Shape 1951"/>
          <p:cNvSpPr/>
          <p:nvPr/>
        </p:nvSpPr>
        <p:spPr>
          <a:xfrm>
            <a:off x="3860641" y="824034"/>
            <a:ext cx="6494558" cy="11582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400">
                <a:latin typeface="Gill Sans"/>
                <a:ea typeface="Gill Sans"/>
                <a:cs typeface="Gill Sans"/>
                <a:sym typeface="Gill Sans"/>
              </a:defRPr>
            </a:pPr>
            <a:r>
              <a:t>And still few </a:t>
            </a:r>
            <a:br/>
            <a:r>
              <a:t>managers could</a:t>
            </a:r>
            <a:br/>
            <a:r>
              <a:t>not accept the change</a:t>
            </a:r>
          </a:p>
        </p:txBody>
      </p:sp>
      <p:sp>
        <p:nvSpPr>
          <p:cNvPr id="1952" name="Shape 1952"/>
          <p:cNvSpPr/>
          <p:nvPr/>
        </p:nvSpPr>
        <p:spPr>
          <a:xfrm>
            <a:off x="3860641" y="2259290"/>
            <a:ext cx="6884384" cy="3446781"/>
          </a:xfrm>
          <a:prstGeom prst="rect">
            <a:avLst/>
          </a:prstGeom>
          <a:ln w="12700">
            <a:miter lim="400000"/>
          </a:ln>
          <a:extLst>
            <a:ext uri="{C572A759-6A51-4108-AA02-DFA0A04FC94B}">
              <ma14:wrappingTextBoxFlag xmlns="" xmlns:ma14="http://schemas.microsoft.com/office/mac/drawingml/2011/main" val="1"/>
            </a:ext>
          </a:extLst>
        </p:spPr>
        <p:txBody>
          <a:bodyPr lIns="0" tIns="0" rIns="0" bIns="0" numCol="2" spcCol="344219">
            <a:spAutoFit/>
          </a:bodyPr>
          <a:lstStyle/>
          <a:p>
            <a:pPr marL="285750" indent="-285750">
              <a:lnSpc>
                <a:spcPct val="120000"/>
              </a:lnSpc>
              <a:buSzPct val="100000"/>
              <a:buFont typeface="Arial"/>
              <a:buChar char="•"/>
              <a:defRPr sz="2000">
                <a:solidFill>
                  <a:srgbClr val="424242"/>
                </a:solidFill>
                <a:latin typeface="Gill Sans Light"/>
                <a:ea typeface="Gill Sans Light"/>
                <a:cs typeface="Gill Sans Light"/>
                <a:sym typeface="Gill Sans Light"/>
              </a:defRPr>
            </a:pPr>
            <a:r>
              <a:t>Focused on building generic components </a:t>
            </a:r>
            <a:br/>
            <a:r>
              <a:t>rather than functionality</a:t>
            </a:r>
          </a:p>
          <a:p>
            <a:pPr marL="285750" indent="-285750">
              <a:lnSpc>
                <a:spcPct val="120000"/>
              </a:lnSpc>
              <a:buSzPct val="100000"/>
              <a:buFont typeface="Arial"/>
              <a:buChar char="•"/>
              <a:defRPr sz="2000">
                <a:solidFill>
                  <a:srgbClr val="424242"/>
                </a:solidFill>
                <a:latin typeface="Gill Sans Light"/>
                <a:ea typeface="Gill Sans Light"/>
                <a:cs typeface="Gill Sans Light"/>
                <a:sym typeface="Gill Sans Light"/>
              </a:defRPr>
            </a:pPr>
            <a:r>
              <a:t>Constantly complaining nothing good will </a:t>
            </a:r>
            <a:br/>
            <a:r>
              <a:t>come out working this way</a:t>
            </a:r>
          </a:p>
          <a:p>
            <a:pPr marL="285750" indent="-285750">
              <a:lnSpc>
                <a:spcPct val="120000"/>
              </a:lnSpc>
              <a:buSzPct val="100000"/>
              <a:buFont typeface="Arial"/>
              <a:buChar char="•"/>
              <a:defRPr sz="2000">
                <a:solidFill>
                  <a:srgbClr val="424242"/>
                </a:solidFill>
                <a:latin typeface="Gill Sans Light"/>
                <a:ea typeface="Gill Sans Light"/>
                <a:cs typeface="Gill Sans Light"/>
                <a:sym typeface="Gill Sans Light"/>
              </a:defRPr>
            </a:pPr>
            <a:r>
              <a:t>Didn’t drive the culture change in their group </a:t>
            </a:r>
          </a:p>
          <a:p>
            <a:pPr marL="285750" indent="-285750">
              <a:lnSpc>
                <a:spcPct val="120000"/>
              </a:lnSpc>
              <a:buSzPct val="100000"/>
              <a:buFont typeface="Arial"/>
              <a:buChar char="•"/>
              <a:defRPr sz="2000">
                <a:solidFill>
                  <a:srgbClr val="424242"/>
                </a:solidFill>
                <a:latin typeface="Gill Sans Light"/>
                <a:ea typeface="Gill Sans Light"/>
                <a:cs typeface="Gill Sans Light"/>
                <a:sym typeface="Gill Sans Light"/>
              </a:defRPr>
            </a:pPr>
            <a:r>
              <a:t>Blame the vertical approach in anything that didn’t work  </a:t>
            </a:r>
          </a:p>
        </p:txBody>
      </p:sp>
      <p:sp>
        <p:nvSpPr>
          <p:cNvPr id="1953" name="Shape 1953"/>
          <p:cNvSpPr/>
          <p:nvPr/>
        </p:nvSpPr>
        <p:spPr>
          <a:xfrm>
            <a:off x="7696041" y="2030689"/>
            <a:ext cx="8634901" cy="2044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numCol="2" spcCol="431745">
            <a:spAutoFit/>
          </a:bodyPr>
          <a:lstStyle/>
          <a:p>
            <a:pPr marL="285750" indent="-285750">
              <a:lnSpc>
                <a:spcPct val="120000"/>
              </a:lnSpc>
              <a:buSzPct val="100000"/>
              <a:buFont typeface="Arial"/>
              <a:buChar char="•"/>
              <a:defRPr sz="2000">
                <a:latin typeface="Gill Sans Light"/>
                <a:ea typeface="Gill Sans Light"/>
                <a:cs typeface="Gill Sans Light"/>
                <a:sym typeface="Gill Sans Light"/>
              </a:defRPr>
            </a:pPr>
            <a:r>
              <a:t>Changes in group management</a:t>
            </a:r>
          </a:p>
          <a:p>
            <a:pPr marL="285750" indent="-285750">
              <a:lnSpc>
                <a:spcPct val="120000"/>
              </a:lnSpc>
              <a:buSzPct val="100000"/>
              <a:buFont typeface="Arial"/>
              <a:buChar char="•"/>
              <a:defRPr sz="2000">
                <a:latin typeface="Gill Sans Light"/>
                <a:ea typeface="Gill Sans Light"/>
                <a:cs typeface="Gill Sans Light"/>
                <a:sym typeface="Gill Sans Light"/>
              </a:defRPr>
            </a:pPr>
            <a:r>
              <a:t>Having two groups with larger and empowered teams that deliver E2E functionality </a:t>
            </a:r>
          </a:p>
          <a:p>
            <a:pPr marL="285750" indent="-285750">
              <a:lnSpc>
                <a:spcPct val="120000"/>
              </a:lnSpc>
              <a:buSzPct val="100000"/>
              <a:buFont typeface="Arial"/>
              <a:buChar char="•"/>
              <a:defRPr sz="2000">
                <a:latin typeface="Gill Sans Light"/>
                <a:ea typeface="Gill Sans Light"/>
                <a:cs typeface="Gill Sans Light"/>
                <a:sym typeface="Gill Sans Light"/>
              </a:defRPr>
            </a:pPr>
            <a:r>
              <a:t>Architects responsible to govern </a:t>
            </a:r>
            <a:br/>
            <a:r>
              <a:t>cross teams core components </a:t>
            </a:r>
          </a:p>
        </p:txBody>
      </p:sp>
      <p:sp>
        <p:nvSpPr>
          <p:cNvPr id="1954" name="Shape 1954"/>
          <p:cNvSpPr/>
          <p:nvPr/>
        </p:nvSpPr>
        <p:spPr>
          <a:xfrm>
            <a:off x="7696041" y="824034"/>
            <a:ext cx="6494558" cy="8026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400">
                <a:latin typeface="Gill Sans"/>
                <a:ea typeface="Gill Sans"/>
                <a:cs typeface="Gill Sans"/>
                <a:sym typeface="Gill Sans"/>
              </a:defRPr>
            </a:pPr>
            <a:r>
              <a:t>Eventually I needed to </a:t>
            </a:r>
            <a:br/>
            <a:r>
              <a:t>do an Org change</a:t>
            </a:r>
          </a:p>
        </p:txBody>
      </p:sp>
      <p:pic>
        <p:nvPicPr>
          <p:cNvPr id="1955" name="image28.png"/>
          <p:cNvPicPr>
            <a:picLocks noChangeAspect="1"/>
          </p:cNvPicPr>
          <p:nvPr/>
        </p:nvPicPr>
        <p:blipFill>
          <a:blip r:embed="rId2">
            <a:extLst/>
          </a:blip>
          <a:stretch>
            <a:fillRect/>
          </a:stretch>
        </p:blipFill>
        <p:spPr>
          <a:xfrm>
            <a:off x="508000" y="889000"/>
            <a:ext cx="2598450" cy="1558586"/>
          </a:xfrm>
          <a:prstGeom prst="rect">
            <a:avLst/>
          </a:prstGeom>
          <a:ln w="12700">
            <a:miter lim="400000"/>
          </a:ln>
        </p:spPr>
      </p:pic>
      <p:sp>
        <p:nvSpPr>
          <p:cNvPr id="1956" name="Shape 1956"/>
          <p:cNvSpPr/>
          <p:nvPr/>
        </p:nvSpPr>
        <p:spPr>
          <a:xfrm flipV="1">
            <a:off x="7574390" y="824035"/>
            <a:ext cx="2" cy="5260184"/>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
        <p:nvSpPr>
          <p:cNvPr id="1957" name="Shape 1957"/>
          <p:cNvSpPr/>
          <p:nvPr/>
        </p:nvSpPr>
        <p:spPr>
          <a:xfrm flipV="1">
            <a:off x="3738990" y="824036"/>
            <a:ext cx="1" cy="5260183"/>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9" name="image29.png"/>
          <p:cNvPicPr>
            <a:picLocks noChangeAspect="1"/>
          </p:cNvPicPr>
          <p:nvPr/>
        </p:nvPicPr>
        <p:blipFill>
          <a:blip r:embed="rId2">
            <a:extLst/>
          </a:blip>
          <a:stretch>
            <a:fillRect/>
          </a:stretch>
        </p:blipFill>
        <p:spPr>
          <a:xfrm>
            <a:off x="6240722" y="945891"/>
            <a:ext cx="5876926" cy="2956405"/>
          </a:xfrm>
          <a:prstGeom prst="rect">
            <a:avLst/>
          </a:prstGeom>
          <a:ln w="12700">
            <a:miter lim="400000"/>
          </a:ln>
        </p:spPr>
      </p:pic>
      <p:grpSp>
        <p:nvGrpSpPr>
          <p:cNvPr id="1962" name="Group 1962"/>
          <p:cNvGrpSpPr/>
          <p:nvPr/>
        </p:nvGrpSpPr>
        <p:grpSpPr>
          <a:xfrm>
            <a:off x="109181" y="986683"/>
            <a:ext cx="5936777" cy="2800351"/>
            <a:chOff x="0" y="0"/>
            <a:chExt cx="5936775" cy="2800350"/>
          </a:xfrm>
        </p:grpSpPr>
        <p:sp>
          <p:nvSpPr>
            <p:cNvPr id="1960" name="Shape 1960"/>
            <p:cNvSpPr/>
            <p:nvPr/>
          </p:nvSpPr>
          <p:spPr>
            <a:xfrm>
              <a:off x="0" y="0"/>
              <a:ext cx="5936776" cy="2800350"/>
            </a:xfrm>
            <a:prstGeom prst="rect">
              <a:avLst/>
            </a:prstGeom>
            <a:solidFill>
              <a:srgbClr val="EDEDED"/>
            </a:solidFill>
            <a:ln w="12700" cap="flat">
              <a:noFill/>
              <a:miter lim="400000"/>
            </a:ln>
            <a:effectLst/>
          </p:spPr>
          <p:txBody>
            <a:bodyPr wrap="square" lIns="45719" tIns="45719" rIns="45719" bIns="45719" numCol="1" anchor="ctr">
              <a:noAutofit/>
            </a:bodyPr>
            <a:lstStyle/>
            <a:p>
              <a:pPr>
                <a:defRPr>
                  <a:latin typeface="+mj-lt"/>
                  <a:ea typeface="+mj-ea"/>
                  <a:cs typeface="+mj-cs"/>
                  <a:sym typeface="Helvetica"/>
                </a:defRPr>
              </a:pPr>
              <a:endParaRPr/>
            </a:p>
          </p:txBody>
        </p:sp>
        <p:pic>
          <p:nvPicPr>
            <p:cNvPr id="1961" name="image30.png"/>
            <p:cNvPicPr>
              <a:picLocks noChangeAspect="1"/>
            </p:cNvPicPr>
            <p:nvPr/>
          </p:nvPicPr>
          <p:blipFill>
            <a:blip r:embed="rId3">
              <a:extLst/>
            </a:blip>
            <a:stretch>
              <a:fillRect/>
            </a:stretch>
          </p:blipFill>
          <p:spPr>
            <a:xfrm>
              <a:off x="0" y="0"/>
              <a:ext cx="5936776" cy="2800350"/>
            </a:xfrm>
            <a:prstGeom prst="rect">
              <a:avLst/>
            </a:prstGeom>
            <a:ln w="88900" cap="sq">
              <a:solidFill>
                <a:srgbClr val="FFFFFF"/>
              </a:solidFill>
              <a:prstDash val="solid"/>
              <a:miter lim="800000"/>
            </a:ln>
            <a:effectLst>
              <a:outerShdw blurRad="50800" dist="18000" dir="5400000" rotWithShape="0">
                <a:srgbClr val="000000">
                  <a:alpha val="40000"/>
                </a:srgbClr>
              </a:outerShdw>
            </a:effectLst>
          </p:spPr>
        </p:pic>
      </p:grpSp>
      <p:sp>
        <p:nvSpPr>
          <p:cNvPr id="1963" name="Shape 1963"/>
          <p:cNvSpPr/>
          <p:nvPr/>
        </p:nvSpPr>
        <p:spPr>
          <a:xfrm>
            <a:off x="9058629" y="1705972"/>
            <a:ext cx="1132765" cy="558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r>
              <a:t>128 DONE</a:t>
            </a:r>
          </a:p>
          <a:p>
            <a:r>
              <a:t>Features</a:t>
            </a:r>
          </a:p>
        </p:txBody>
      </p:sp>
      <p:sp>
        <p:nvSpPr>
          <p:cNvPr id="1964" name="Shape 1964"/>
          <p:cNvSpPr/>
          <p:nvPr/>
        </p:nvSpPr>
        <p:spPr>
          <a:xfrm>
            <a:off x="3891886" y="1705972"/>
            <a:ext cx="1132765" cy="558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r>
              <a:t>70 DONE</a:t>
            </a:r>
          </a:p>
          <a:p>
            <a:r>
              <a:t>Features</a:t>
            </a:r>
          </a:p>
        </p:txBody>
      </p:sp>
      <p:sp>
        <p:nvSpPr>
          <p:cNvPr id="1965" name="Shape 1965"/>
          <p:cNvSpPr/>
          <p:nvPr/>
        </p:nvSpPr>
        <p:spPr>
          <a:xfrm>
            <a:off x="10836322" y="3902295"/>
            <a:ext cx="1216926" cy="279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r>
              <a:t>159 TOTAL</a:t>
            </a:r>
          </a:p>
        </p:txBody>
      </p:sp>
      <p:sp>
        <p:nvSpPr>
          <p:cNvPr id="1966" name="Shape 1966"/>
          <p:cNvSpPr/>
          <p:nvPr/>
        </p:nvSpPr>
        <p:spPr>
          <a:xfrm>
            <a:off x="4765342" y="3902297"/>
            <a:ext cx="1216926" cy="279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r>
              <a:t>161 TOTAL</a:t>
            </a:r>
          </a:p>
        </p:txBody>
      </p:sp>
      <p:sp>
        <p:nvSpPr>
          <p:cNvPr id="1967" name="Shape 1967"/>
          <p:cNvSpPr/>
          <p:nvPr/>
        </p:nvSpPr>
        <p:spPr>
          <a:xfrm>
            <a:off x="109181" y="668891"/>
            <a:ext cx="3111692" cy="279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i="1"/>
            </a:lvl1pPr>
          </a:lstStyle>
          <a:p>
            <a:r>
              <a:t>Before</a:t>
            </a:r>
          </a:p>
        </p:txBody>
      </p:sp>
      <p:sp>
        <p:nvSpPr>
          <p:cNvPr id="1968" name="Shape 1968"/>
          <p:cNvSpPr/>
          <p:nvPr/>
        </p:nvSpPr>
        <p:spPr>
          <a:xfrm>
            <a:off x="6315073" y="668892"/>
            <a:ext cx="3111691" cy="279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i="1"/>
            </a:lvl1pPr>
          </a:lstStyle>
          <a:p>
            <a:r>
              <a:t>After</a:t>
            </a:r>
          </a:p>
        </p:txBody>
      </p:sp>
      <p:sp>
        <p:nvSpPr>
          <p:cNvPr id="1969" name="Shape 1969"/>
          <p:cNvSpPr/>
          <p:nvPr/>
        </p:nvSpPr>
        <p:spPr>
          <a:xfrm>
            <a:off x="2896737" y="39753"/>
            <a:ext cx="6398526" cy="520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600">
                <a:solidFill>
                  <a:srgbClr val="28BD8F"/>
                </a:solidFill>
                <a:latin typeface="Gill Sans Light"/>
                <a:ea typeface="Gill Sans Light"/>
                <a:cs typeface="Gill Sans Light"/>
                <a:sym typeface="Gill Sans Light"/>
              </a:defRPr>
            </a:lvl1pPr>
          </a:lstStyle>
          <a:p>
            <a:r>
              <a:t>Release Features completion </a:t>
            </a:r>
          </a:p>
        </p:txBody>
      </p:sp>
      <p:sp>
        <p:nvSpPr>
          <p:cNvPr id="1970" name="Shape 1970"/>
          <p:cNvSpPr/>
          <p:nvPr/>
        </p:nvSpPr>
        <p:spPr>
          <a:xfrm>
            <a:off x="830826" y="4633321"/>
            <a:ext cx="10530348" cy="149605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lnSpc>
                <a:spcPct val="80000"/>
              </a:lnSpc>
              <a:defRPr sz="3200">
                <a:solidFill>
                  <a:srgbClr val="28BD8F"/>
                </a:solidFill>
                <a:latin typeface="Gill Sans Light"/>
                <a:ea typeface="Gill Sans Light"/>
                <a:cs typeface="Gill Sans Light"/>
                <a:sym typeface="Gill Sans Light"/>
              </a:defRPr>
            </a:pPr>
            <a:r>
              <a:t>The productivity of the group almost doubled</a:t>
            </a:r>
          </a:p>
          <a:p>
            <a:pPr algn="ctr">
              <a:lnSpc>
                <a:spcPct val="80000"/>
              </a:lnSpc>
              <a:defRPr sz="800">
                <a:solidFill>
                  <a:srgbClr val="28BD8F"/>
                </a:solidFill>
                <a:latin typeface="Gill Sans Light"/>
                <a:ea typeface="Gill Sans Light"/>
                <a:cs typeface="Gill Sans Light"/>
                <a:sym typeface="Gill Sans Light"/>
              </a:defRPr>
            </a:pPr>
            <a:r>
              <a:t> </a:t>
            </a:r>
            <a:endParaRPr sz="3200"/>
          </a:p>
          <a:p>
            <a:pPr algn="ctr">
              <a:lnSpc>
                <a:spcPct val="80000"/>
              </a:lnSpc>
              <a:defRPr sz="3200">
                <a:solidFill>
                  <a:srgbClr val="28BD8F"/>
                </a:solidFill>
                <a:latin typeface="Gill Sans Light"/>
                <a:ea typeface="Gill Sans Light"/>
                <a:cs typeface="Gill Sans Light"/>
                <a:sym typeface="Gill Sans Light"/>
              </a:defRPr>
            </a:pPr>
            <a:r>
              <a:t>The group motivation is at its peak</a:t>
            </a:r>
          </a:p>
          <a:p>
            <a:pPr algn="ctr">
              <a:lnSpc>
                <a:spcPct val="80000"/>
              </a:lnSpc>
              <a:defRPr sz="800">
                <a:solidFill>
                  <a:srgbClr val="28BD8F"/>
                </a:solidFill>
                <a:latin typeface="Gill Sans Light"/>
                <a:ea typeface="Gill Sans Light"/>
                <a:cs typeface="Gill Sans Light"/>
                <a:sym typeface="Gill Sans Light"/>
              </a:defRPr>
            </a:pPr>
            <a:endParaRPr/>
          </a:p>
          <a:p>
            <a:pPr algn="ctr">
              <a:lnSpc>
                <a:spcPct val="80000"/>
              </a:lnSpc>
              <a:defRPr sz="3200">
                <a:solidFill>
                  <a:srgbClr val="28BD8F"/>
                </a:solidFill>
                <a:latin typeface="Gill Sans Light"/>
                <a:ea typeface="Gill Sans Light"/>
                <a:cs typeface="Gill Sans Light"/>
                <a:sym typeface="Gill Sans Light"/>
              </a:defRPr>
            </a:pPr>
            <a:r>
              <a:t>People are accountable and feel that what they do matter </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2" name="Shape 1972"/>
          <p:cNvSpPr/>
          <p:nvPr/>
        </p:nvSpPr>
        <p:spPr>
          <a:xfrm>
            <a:off x="-8467" y="-16934"/>
            <a:ext cx="12208934" cy="6891868"/>
          </a:xfrm>
          <a:prstGeom prst="rect">
            <a:avLst/>
          </a:prstGeom>
          <a:solidFill>
            <a:srgbClr val="12DEFF"/>
          </a:solidFill>
          <a:ln w="12700">
            <a:solidFill>
              <a:srgbClr val="1F9993"/>
            </a:solidFill>
            <a:miter/>
          </a:ln>
        </p:spPr>
        <p:txBody>
          <a:bodyPr lIns="45719" rIns="45719" anchor="ctr"/>
          <a:lstStyle/>
          <a:p>
            <a:pPr>
              <a:defRPr>
                <a:solidFill>
                  <a:srgbClr val="FFFFFF"/>
                </a:solidFill>
              </a:defRPr>
            </a:pPr>
            <a:endParaRPr/>
          </a:p>
        </p:txBody>
      </p:sp>
      <p:sp>
        <p:nvSpPr>
          <p:cNvPr id="1973" name="Shape 1973"/>
          <p:cNvSpPr/>
          <p:nvPr/>
        </p:nvSpPr>
        <p:spPr>
          <a:xfrm>
            <a:off x="555116" y="359876"/>
            <a:ext cx="10025394" cy="20726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lnSpc>
                <a:spcPct val="80000"/>
              </a:lnSpc>
              <a:defRPr sz="5000">
                <a:solidFill>
                  <a:srgbClr val="212121"/>
                </a:solidFill>
                <a:latin typeface="Gill Sans SemiBold"/>
                <a:ea typeface="Gill Sans SemiBold"/>
                <a:cs typeface="Gill Sans SemiBold"/>
                <a:sym typeface="Gill Sans SemiBold"/>
              </a:defRPr>
            </a:pPr>
            <a:r>
              <a:rPr>
                <a:latin typeface="Gill Sans"/>
                <a:ea typeface="Gill Sans"/>
                <a:cs typeface="Gill Sans"/>
                <a:sym typeface="Gill Sans"/>
              </a:rPr>
              <a:t>Securing The Blurred Boundaries:</a:t>
            </a:r>
            <a:r>
              <a:t/>
            </a:r>
            <a:br/>
            <a:r>
              <a:t>Engineering Security in DevOps Era</a:t>
            </a:r>
            <a:br/>
            <a:endParaRPr/>
          </a:p>
        </p:txBody>
      </p:sp>
      <p:sp>
        <p:nvSpPr>
          <p:cNvPr id="1974" name="Shape 1974"/>
          <p:cNvSpPr/>
          <p:nvPr/>
        </p:nvSpPr>
        <p:spPr>
          <a:xfrm>
            <a:off x="9814528" y="5604729"/>
            <a:ext cx="686834" cy="1907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a:miter lim="400000"/>
          </a:ln>
        </p:spPr>
        <p:txBody>
          <a:bodyPr lIns="45719" rIns="45719"/>
          <a:lstStyle/>
          <a:p>
            <a:endParaRPr/>
          </a:p>
        </p:txBody>
      </p:sp>
      <p:sp>
        <p:nvSpPr>
          <p:cNvPr id="1975" name="Shape 1975"/>
          <p:cNvSpPr/>
          <p:nvPr/>
        </p:nvSpPr>
        <p:spPr>
          <a:xfrm>
            <a:off x="9814528" y="5919373"/>
            <a:ext cx="2005525" cy="493228"/>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a:miter lim="400000"/>
          </a:ln>
        </p:spPr>
        <p:txBody>
          <a:bodyPr lIns="45719" rIns="45719"/>
          <a:lstStyle/>
          <a:p>
            <a:endParaRPr/>
          </a:p>
        </p:txBody>
      </p:sp>
      <p:sp>
        <p:nvSpPr>
          <p:cNvPr id="1976" name="Shape 1976"/>
          <p:cNvSpPr/>
          <p:nvPr/>
        </p:nvSpPr>
        <p:spPr>
          <a:xfrm>
            <a:off x="577422" y="1893449"/>
            <a:ext cx="10239732" cy="4597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600">
                <a:solidFill>
                  <a:srgbClr val="424242"/>
                </a:solidFill>
                <a:latin typeface="Gill Sans Light"/>
                <a:ea typeface="Gill Sans Light"/>
                <a:cs typeface="Gill Sans Light"/>
                <a:sym typeface="Gill Sans Light"/>
              </a:defRPr>
            </a:lvl1pPr>
          </a:lstStyle>
          <a:p>
            <a:r>
              <a:t>Tomer Gershoni, Director &amp; Chief Products Security Officer for HPE Software</a:t>
            </a:r>
          </a:p>
        </p:txBody>
      </p:sp>
      <p:pic>
        <p:nvPicPr>
          <p:cNvPr id="1977" name="pasted-image.pdf"/>
          <p:cNvPicPr>
            <a:picLocks noChangeAspect="1"/>
          </p:cNvPicPr>
          <p:nvPr/>
        </p:nvPicPr>
        <p:blipFill>
          <a:blip r:embed="rId3">
            <a:extLst/>
          </a:blip>
          <a:stretch>
            <a:fillRect/>
          </a:stretch>
        </p:blipFill>
        <p:spPr>
          <a:xfrm>
            <a:off x="-12910" y="2581673"/>
            <a:ext cx="4086343" cy="429373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1" name="Shape 1981"/>
          <p:cNvSpPr/>
          <p:nvPr/>
        </p:nvSpPr>
        <p:spPr>
          <a:xfrm>
            <a:off x="425668" y="1003301"/>
            <a:ext cx="9650664" cy="9710"/>
          </a:xfrm>
          <a:prstGeom prst="line">
            <a:avLst/>
          </a:prstGeom>
          <a:ln w="25400">
            <a:solidFill>
              <a:srgbClr val="039DEF"/>
            </a:solidFill>
            <a:miter/>
          </a:ln>
        </p:spPr>
        <p:txBody>
          <a:bodyPr lIns="45719" rIns="45719"/>
          <a:lstStyle/>
          <a:p>
            <a:endParaRPr/>
          </a:p>
        </p:txBody>
      </p:sp>
      <p:sp>
        <p:nvSpPr>
          <p:cNvPr id="1982" name="Shape 1982"/>
          <p:cNvSpPr>
            <a:spLocks noGrp="1"/>
          </p:cNvSpPr>
          <p:nvPr>
            <p:ph type="title" idx="4294967295"/>
          </p:nvPr>
        </p:nvSpPr>
        <p:spPr>
          <a:xfrm>
            <a:off x="507842" y="392234"/>
            <a:ext cx="10969943" cy="411484"/>
          </a:xfrm>
          <a:prstGeom prst="rect">
            <a:avLst/>
          </a:prstGeom>
        </p:spPr>
        <p:txBody>
          <a:bodyPr/>
          <a:lstStyle/>
          <a:p>
            <a:pPr>
              <a:defRPr sz="2400">
                <a:solidFill>
                  <a:srgbClr val="000000">
                    <a:alpha val="84705"/>
                  </a:srgbClr>
                </a:solidFill>
                <a:latin typeface="Gill Sans"/>
                <a:ea typeface="Gill Sans"/>
                <a:cs typeface="Gill Sans"/>
                <a:sym typeface="Gill Sans"/>
              </a:defRPr>
            </a:pPr>
            <a:r>
              <a:t>Tomer Gershoni, HPE Software Director &amp; Chief Products Security </a:t>
            </a:r>
            <a:r>
              <a:rPr sz="2800"/>
              <a:t>Officer</a:t>
            </a:r>
          </a:p>
        </p:txBody>
      </p:sp>
      <p:sp>
        <p:nvSpPr>
          <p:cNvPr id="1983" name="Shape 1983"/>
          <p:cNvSpPr>
            <a:spLocks noGrp="1"/>
          </p:cNvSpPr>
          <p:nvPr>
            <p:ph type="body" sz="half" idx="4294967295"/>
          </p:nvPr>
        </p:nvSpPr>
        <p:spPr>
          <a:xfrm>
            <a:off x="499325" y="1693842"/>
            <a:ext cx="6299970" cy="4189451"/>
          </a:xfrm>
          <a:prstGeom prst="rect">
            <a:avLst/>
          </a:prstGeom>
        </p:spPr>
        <p:txBody>
          <a:bodyPr/>
          <a:lstStyle/>
          <a:p>
            <a:pPr marL="200525" indent="-200525">
              <a:buFontTx/>
              <a:buChar char="•"/>
              <a:defRPr sz="2200">
                <a:latin typeface="Gill Sans"/>
                <a:ea typeface="Gill Sans"/>
                <a:cs typeface="Gill Sans"/>
                <a:sym typeface="Gill Sans"/>
              </a:defRPr>
            </a:pPr>
            <a:r>
              <a:rPr dirty="0"/>
              <a:t>Have been to Information/Cyber Security </a:t>
            </a:r>
            <a:br>
              <a:rPr dirty="0"/>
            </a:br>
            <a:r>
              <a:rPr dirty="0"/>
              <a:t>space for more than 15 years</a:t>
            </a:r>
          </a:p>
          <a:p>
            <a:pPr marL="200525" indent="-200525">
              <a:buFontTx/>
              <a:buChar char="•"/>
              <a:defRPr sz="2200">
                <a:latin typeface="Gill Sans"/>
                <a:ea typeface="Gill Sans"/>
                <a:cs typeface="Gill Sans"/>
                <a:sym typeface="Gill Sans"/>
              </a:defRPr>
            </a:pPr>
            <a:r>
              <a:rPr dirty="0"/>
              <a:t>Joined HPE at 2010</a:t>
            </a:r>
          </a:p>
          <a:p>
            <a:pPr marL="200525" indent="-200525">
              <a:lnSpc>
                <a:spcPct val="100000"/>
              </a:lnSpc>
              <a:buFontTx/>
              <a:buChar char="•"/>
              <a:defRPr sz="2200">
                <a:latin typeface="Gill Sans"/>
                <a:ea typeface="Gill Sans"/>
                <a:cs typeface="Gill Sans"/>
                <a:sym typeface="Gill Sans"/>
              </a:defRPr>
            </a:pPr>
            <a:r>
              <a:rPr dirty="0"/>
              <a:t>Lead Security for HPE SaaS as CISO</a:t>
            </a:r>
          </a:p>
          <a:p>
            <a:pPr marL="200525" indent="-200525">
              <a:lnSpc>
                <a:spcPct val="110000"/>
              </a:lnSpc>
              <a:buFontTx/>
              <a:buChar char="•"/>
              <a:defRPr sz="2200">
                <a:latin typeface="Gill Sans"/>
                <a:ea typeface="Gill Sans"/>
                <a:cs typeface="Gill Sans"/>
                <a:sym typeface="Gill Sans"/>
              </a:defRPr>
            </a:pPr>
            <a:r>
              <a:rPr dirty="0"/>
              <a:t>In the last four years, leading HPE Software Engineering Security Program</a:t>
            </a:r>
          </a:p>
        </p:txBody>
      </p:sp>
      <p:grpSp>
        <p:nvGrpSpPr>
          <p:cNvPr id="1986" name="Group 1986"/>
          <p:cNvGrpSpPr/>
          <p:nvPr/>
        </p:nvGrpSpPr>
        <p:grpSpPr>
          <a:xfrm>
            <a:off x="6799389" y="1877359"/>
            <a:ext cx="4034119" cy="2689413"/>
            <a:chOff x="0" y="0"/>
            <a:chExt cx="4034118" cy="2689412"/>
          </a:xfrm>
        </p:grpSpPr>
        <p:sp>
          <p:nvSpPr>
            <p:cNvPr id="1984" name="Shape 1984"/>
            <p:cNvSpPr/>
            <p:nvPr/>
          </p:nvSpPr>
          <p:spPr>
            <a:xfrm>
              <a:off x="0" y="0"/>
              <a:ext cx="4034119" cy="2689413"/>
            </a:xfrm>
            <a:prstGeom prst="rect">
              <a:avLst/>
            </a:prstGeom>
            <a:solidFill>
              <a:srgbClr val="EDEDED"/>
            </a:solidFill>
            <a:ln w="12700" cap="flat">
              <a:noFill/>
              <a:miter lim="400000"/>
            </a:ln>
            <a:effectLst/>
          </p:spPr>
          <p:txBody>
            <a:bodyPr wrap="square" lIns="45719" tIns="45719" rIns="45719" bIns="45719" numCol="1" anchor="ctr">
              <a:noAutofit/>
            </a:bodyPr>
            <a:lstStyle/>
            <a:p>
              <a:endParaRPr/>
            </a:p>
          </p:txBody>
        </p:sp>
        <p:pic>
          <p:nvPicPr>
            <p:cNvPr id="1985" name="image6.jpg"/>
            <p:cNvPicPr>
              <a:picLocks noChangeAspect="1"/>
            </p:cNvPicPr>
            <p:nvPr/>
          </p:nvPicPr>
          <p:blipFill>
            <a:blip r:embed="rId3">
              <a:extLst/>
            </a:blip>
            <a:stretch>
              <a:fillRect/>
            </a:stretch>
          </p:blipFill>
          <p:spPr>
            <a:xfrm>
              <a:off x="0" y="0"/>
              <a:ext cx="4034119" cy="2689413"/>
            </a:xfrm>
            <a:prstGeom prst="rect">
              <a:avLst/>
            </a:prstGeom>
            <a:ln w="190500" cap="sq">
              <a:solidFill>
                <a:srgbClr val="FFFFFF"/>
              </a:solidFill>
              <a:prstDash val="solid"/>
              <a:miter lim="800000"/>
            </a:ln>
            <a:effectLst>
              <a:outerShdw blurRad="63500" dist="50800" dir="12900000" rotWithShape="0">
                <a:srgbClr val="000000">
                  <a:alpha val="30000"/>
                </a:srgbClr>
              </a:outerShdw>
            </a:effectLst>
          </p:spPr>
        </p:pic>
      </p:grpSp>
      <p:pic>
        <p:nvPicPr>
          <p:cNvPr id="1987" name="pasted-image.png"/>
          <p:cNvPicPr>
            <a:picLocks noChangeAspect="1"/>
          </p:cNvPicPr>
          <p:nvPr/>
        </p:nvPicPr>
        <p:blipFill>
          <a:blip r:embed="rId4">
            <a:extLst/>
          </a:blip>
          <a:stretch>
            <a:fillRect/>
          </a:stretch>
        </p:blipFill>
        <p:spPr>
          <a:xfrm>
            <a:off x="8672383" y="1488101"/>
            <a:ext cx="288038" cy="41148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0" name="image18.png"/>
          <p:cNvPicPr>
            <a:picLocks noChangeAspect="1"/>
          </p:cNvPicPr>
          <p:nvPr/>
        </p:nvPicPr>
        <p:blipFill>
          <a:blip r:embed="rId3">
            <a:extLst/>
          </a:blip>
          <a:stretch>
            <a:fillRect/>
          </a:stretch>
        </p:blipFill>
        <p:spPr>
          <a:xfrm>
            <a:off x="8855128" y="1910697"/>
            <a:ext cx="2435334" cy="2859309"/>
          </a:xfrm>
          <a:prstGeom prst="rect">
            <a:avLst/>
          </a:prstGeom>
          <a:ln w="12700">
            <a:miter lim="400000"/>
          </a:ln>
        </p:spPr>
      </p:pic>
      <p:sp>
        <p:nvSpPr>
          <p:cNvPr id="2021" name="Shape 2021"/>
          <p:cNvSpPr/>
          <p:nvPr/>
        </p:nvSpPr>
        <p:spPr>
          <a:xfrm>
            <a:off x="8325221" y="5012330"/>
            <a:ext cx="3495040" cy="5486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3000">
                <a:latin typeface="Gill Sans SemiBold"/>
                <a:ea typeface="Gill Sans SemiBold"/>
                <a:cs typeface="Gill Sans SemiBold"/>
                <a:sym typeface="Gill Sans SemiBold"/>
              </a:defRPr>
            </a:lvl1pPr>
          </a:lstStyle>
          <a:p>
            <a:r>
              <a:t>Defenders</a:t>
            </a:r>
          </a:p>
        </p:txBody>
      </p:sp>
      <p:pic>
        <p:nvPicPr>
          <p:cNvPr id="2022" name="image19.png"/>
          <p:cNvPicPr>
            <a:picLocks noChangeAspect="1"/>
          </p:cNvPicPr>
          <p:nvPr/>
        </p:nvPicPr>
        <p:blipFill>
          <a:blip r:embed="rId4">
            <a:extLst/>
          </a:blip>
          <a:stretch>
            <a:fillRect/>
          </a:stretch>
        </p:blipFill>
        <p:spPr>
          <a:xfrm>
            <a:off x="973343" y="1910780"/>
            <a:ext cx="2165925" cy="2859321"/>
          </a:xfrm>
          <a:prstGeom prst="rect">
            <a:avLst/>
          </a:prstGeom>
          <a:ln w="12700">
            <a:miter lim="400000"/>
          </a:ln>
        </p:spPr>
      </p:pic>
      <p:sp>
        <p:nvSpPr>
          <p:cNvPr id="2023" name="Shape 2023"/>
          <p:cNvSpPr/>
          <p:nvPr/>
        </p:nvSpPr>
        <p:spPr>
          <a:xfrm>
            <a:off x="301897" y="5037454"/>
            <a:ext cx="3495040" cy="5486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3000">
                <a:latin typeface="Gill Sans SemiBold"/>
                <a:ea typeface="Gill Sans SemiBold"/>
                <a:cs typeface="Gill Sans SemiBold"/>
                <a:sym typeface="Gill Sans SemiBold"/>
              </a:defRPr>
            </a:lvl1pPr>
          </a:lstStyle>
          <a:p>
            <a:r>
              <a:t>Builders</a:t>
            </a:r>
          </a:p>
        </p:txBody>
      </p:sp>
      <p:pic>
        <p:nvPicPr>
          <p:cNvPr id="2024" name="image20.png"/>
          <p:cNvPicPr>
            <a:picLocks noChangeAspect="1"/>
          </p:cNvPicPr>
          <p:nvPr/>
        </p:nvPicPr>
        <p:blipFill>
          <a:blip r:embed="rId5">
            <a:extLst/>
          </a:blip>
          <a:stretch>
            <a:fillRect/>
          </a:stretch>
        </p:blipFill>
        <p:spPr>
          <a:xfrm>
            <a:off x="4846982" y="2279226"/>
            <a:ext cx="2353062" cy="2393702"/>
          </a:xfrm>
          <a:prstGeom prst="rect">
            <a:avLst/>
          </a:prstGeom>
          <a:ln w="12700">
            <a:miter lim="400000"/>
          </a:ln>
        </p:spPr>
      </p:pic>
      <p:sp>
        <p:nvSpPr>
          <p:cNvPr id="2025" name="Shape 2025"/>
          <p:cNvSpPr/>
          <p:nvPr/>
        </p:nvSpPr>
        <p:spPr>
          <a:xfrm>
            <a:off x="4348480" y="988321"/>
            <a:ext cx="3495040" cy="1"/>
          </a:xfrm>
          <a:prstGeom prst="line">
            <a:avLst/>
          </a:prstGeom>
          <a:ln w="25400">
            <a:solidFill>
              <a:srgbClr val="039DEF"/>
            </a:solidFill>
            <a:miter/>
          </a:ln>
        </p:spPr>
        <p:txBody>
          <a:bodyPr lIns="45719" rIns="45719"/>
          <a:lstStyle/>
          <a:p>
            <a:endParaRPr/>
          </a:p>
        </p:txBody>
      </p:sp>
      <p:sp>
        <p:nvSpPr>
          <p:cNvPr id="2026" name="Shape 2026"/>
          <p:cNvSpPr/>
          <p:nvPr/>
        </p:nvSpPr>
        <p:spPr>
          <a:xfrm>
            <a:off x="611028" y="392234"/>
            <a:ext cx="10969944" cy="355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lnSpc>
                <a:spcPct val="90000"/>
              </a:lnSpc>
              <a:defRPr sz="2400">
                <a:solidFill>
                  <a:srgbClr val="000000">
                    <a:alpha val="84705"/>
                  </a:srgbClr>
                </a:solidFill>
                <a:latin typeface="Gill Sans"/>
                <a:ea typeface="Gill Sans"/>
                <a:cs typeface="Gill Sans"/>
                <a:sym typeface="Gill Sans"/>
              </a:defRPr>
            </a:lvl1pPr>
          </a:lstStyle>
          <a:p>
            <a:r>
              <a:t>Current State: Disconnect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8" name="image21.png"/>
          <p:cNvPicPr>
            <a:picLocks noChangeAspect="1"/>
          </p:cNvPicPr>
          <p:nvPr/>
        </p:nvPicPr>
        <p:blipFill>
          <a:blip r:embed="rId3">
            <a:extLst/>
          </a:blip>
          <a:stretch>
            <a:fillRect/>
          </a:stretch>
        </p:blipFill>
        <p:spPr>
          <a:xfrm>
            <a:off x="1002454" y="966107"/>
            <a:ext cx="10187093" cy="5433789"/>
          </a:xfrm>
          <a:prstGeom prst="rect">
            <a:avLst/>
          </a:prstGeom>
          <a:ln w="12700">
            <a:miter lim="400000"/>
          </a:ln>
        </p:spPr>
      </p:pic>
      <p:pic>
        <p:nvPicPr>
          <p:cNvPr id="2029" name="image22.png"/>
          <p:cNvPicPr>
            <a:picLocks noChangeAspect="1"/>
          </p:cNvPicPr>
          <p:nvPr/>
        </p:nvPicPr>
        <p:blipFill>
          <a:blip r:embed="rId4">
            <a:extLst/>
          </a:blip>
          <a:stretch>
            <a:fillRect/>
          </a:stretch>
        </p:blipFill>
        <p:spPr>
          <a:xfrm>
            <a:off x="1002454" y="966107"/>
            <a:ext cx="10187093" cy="5433789"/>
          </a:xfrm>
          <a:prstGeom prst="rect">
            <a:avLst/>
          </a:prstGeom>
          <a:ln w="12700">
            <a:miter lim="400000"/>
          </a:ln>
        </p:spPr>
      </p:pic>
      <p:sp>
        <p:nvSpPr>
          <p:cNvPr id="2030" name="Shape 2030"/>
          <p:cNvSpPr/>
          <p:nvPr/>
        </p:nvSpPr>
        <p:spPr>
          <a:xfrm>
            <a:off x="7450259" y="6194266"/>
            <a:ext cx="1127580" cy="320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1500">
                <a:latin typeface="Gill Sans SemiBold"/>
                <a:ea typeface="Gill Sans SemiBold"/>
                <a:cs typeface="Gill Sans SemiBold"/>
                <a:sym typeface="Gill Sans SemiBold"/>
              </a:defRPr>
            </a:lvl1pPr>
          </a:lstStyle>
          <a:p>
            <a:r>
              <a:t>Tools</a:t>
            </a:r>
          </a:p>
        </p:txBody>
      </p:sp>
      <p:sp>
        <p:nvSpPr>
          <p:cNvPr id="2031" name="Shape 2031"/>
          <p:cNvSpPr/>
          <p:nvPr/>
        </p:nvSpPr>
        <p:spPr>
          <a:xfrm>
            <a:off x="0" y="3676101"/>
            <a:ext cx="1706879" cy="320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1500">
                <a:latin typeface="Gill Sans SemiBold"/>
                <a:ea typeface="Gill Sans SemiBold"/>
                <a:cs typeface="Gill Sans SemiBold"/>
                <a:sym typeface="Gill Sans SemiBold"/>
              </a:defRPr>
            </a:lvl1pPr>
          </a:lstStyle>
          <a:p>
            <a:r>
              <a:t>Methodology</a:t>
            </a:r>
          </a:p>
        </p:txBody>
      </p:sp>
      <p:sp>
        <p:nvSpPr>
          <p:cNvPr id="2032" name="Shape 2032"/>
          <p:cNvSpPr/>
          <p:nvPr/>
        </p:nvSpPr>
        <p:spPr>
          <a:xfrm>
            <a:off x="7606979" y="1590039"/>
            <a:ext cx="2165924" cy="320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1500">
                <a:latin typeface="Gill Sans SemiBold"/>
                <a:ea typeface="Gill Sans SemiBold"/>
                <a:cs typeface="Gill Sans SemiBold"/>
                <a:sym typeface="Gill Sans SemiBold"/>
              </a:defRPr>
            </a:lvl1pPr>
          </a:lstStyle>
          <a:p>
            <a:r>
              <a:t>Management</a:t>
            </a:r>
          </a:p>
        </p:txBody>
      </p:sp>
      <p:sp>
        <p:nvSpPr>
          <p:cNvPr id="2033" name="Shape 2033"/>
          <p:cNvSpPr/>
          <p:nvPr/>
        </p:nvSpPr>
        <p:spPr>
          <a:xfrm>
            <a:off x="2532972" y="1590039"/>
            <a:ext cx="2165924" cy="320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1500">
                <a:latin typeface="Gill Sans SemiBold"/>
                <a:ea typeface="Gill Sans SemiBold"/>
                <a:cs typeface="Gill Sans SemiBold"/>
                <a:sym typeface="Gill Sans SemiBold"/>
              </a:defRPr>
            </a:lvl1pPr>
          </a:lstStyle>
          <a:p>
            <a:r>
              <a:t>Management</a:t>
            </a:r>
          </a:p>
        </p:txBody>
      </p:sp>
      <p:sp>
        <p:nvSpPr>
          <p:cNvPr id="2034" name="Shape 2034"/>
          <p:cNvSpPr/>
          <p:nvPr/>
        </p:nvSpPr>
        <p:spPr>
          <a:xfrm>
            <a:off x="2457312" y="4238142"/>
            <a:ext cx="1964267" cy="3454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1700" b="1" cap="all"/>
            </a:lvl1pPr>
          </a:lstStyle>
          <a:p>
            <a:r>
              <a:t>Builders</a:t>
            </a:r>
          </a:p>
        </p:txBody>
      </p:sp>
      <p:sp>
        <p:nvSpPr>
          <p:cNvPr id="2035" name="Shape 2035"/>
          <p:cNvSpPr/>
          <p:nvPr/>
        </p:nvSpPr>
        <p:spPr>
          <a:xfrm>
            <a:off x="7769014" y="4238142"/>
            <a:ext cx="2129128" cy="3454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1700" b="1" cap="all"/>
            </a:lvl1pPr>
          </a:lstStyle>
          <a:p>
            <a:r>
              <a:t>Defenders</a:t>
            </a:r>
          </a:p>
        </p:txBody>
      </p:sp>
      <p:sp>
        <p:nvSpPr>
          <p:cNvPr id="2036" name="Shape 2036"/>
          <p:cNvSpPr/>
          <p:nvPr/>
        </p:nvSpPr>
        <p:spPr>
          <a:xfrm>
            <a:off x="3571316" y="6194266"/>
            <a:ext cx="1127580" cy="320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1500">
                <a:latin typeface="Gill Sans SemiBold"/>
                <a:ea typeface="Gill Sans SemiBold"/>
                <a:cs typeface="Gill Sans SemiBold"/>
                <a:sym typeface="Gill Sans SemiBold"/>
              </a:defRPr>
            </a:lvl1pPr>
          </a:lstStyle>
          <a:p>
            <a:r>
              <a:t>Tools</a:t>
            </a:r>
          </a:p>
        </p:txBody>
      </p:sp>
      <p:sp>
        <p:nvSpPr>
          <p:cNvPr id="2037" name="Shape 2037"/>
          <p:cNvSpPr/>
          <p:nvPr/>
        </p:nvSpPr>
        <p:spPr>
          <a:xfrm>
            <a:off x="10472419" y="3676101"/>
            <a:ext cx="1706880" cy="320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1500">
                <a:latin typeface="Gill Sans SemiBold"/>
                <a:ea typeface="Gill Sans SemiBold"/>
                <a:cs typeface="Gill Sans SemiBold"/>
                <a:sym typeface="Gill Sans SemiBold"/>
              </a:defRPr>
            </a:lvl1pPr>
          </a:lstStyle>
          <a:p>
            <a:r>
              <a:t>Methodology</a:t>
            </a:r>
          </a:p>
        </p:txBody>
      </p:sp>
      <p:sp>
        <p:nvSpPr>
          <p:cNvPr id="2038" name="Shape 2038"/>
          <p:cNvSpPr/>
          <p:nvPr/>
        </p:nvSpPr>
        <p:spPr>
          <a:xfrm>
            <a:off x="5165716" y="4929875"/>
            <a:ext cx="2165924" cy="828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685782">
              <a:lnSpc>
                <a:spcPct val="90000"/>
              </a:lnSpc>
              <a:spcBef>
                <a:spcPts val="900"/>
              </a:spcBef>
              <a:defRPr sz="4800" b="1">
                <a:solidFill>
                  <a:srgbClr val="000000">
                    <a:alpha val="49803"/>
                  </a:srgbClr>
                </a:solidFill>
              </a:defRPr>
            </a:lvl1pPr>
          </a:lstStyle>
          <a:p>
            <a:r>
              <a:t>VS.</a:t>
            </a:r>
          </a:p>
        </p:txBody>
      </p:sp>
      <p:sp>
        <p:nvSpPr>
          <p:cNvPr id="2039" name="Shape 2039"/>
          <p:cNvSpPr>
            <a:spLocks noGrp="1"/>
          </p:cNvSpPr>
          <p:nvPr>
            <p:ph type="title"/>
          </p:nvPr>
        </p:nvSpPr>
        <p:spPr>
          <a:xfrm>
            <a:off x="507842" y="392234"/>
            <a:ext cx="10969943" cy="411484"/>
          </a:xfrm>
          <a:prstGeom prst="rect">
            <a:avLst/>
          </a:prstGeom>
        </p:spPr>
        <p:txBody>
          <a:bodyPr/>
          <a:lstStyle>
            <a:lvl1pPr>
              <a:defRPr sz="2400">
                <a:solidFill>
                  <a:srgbClr val="000000">
                    <a:alpha val="84705"/>
                  </a:srgbClr>
                </a:solidFill>
                <a:latin typeface="Gill Sans"/>
                <a:ea typeface="Gill Sans"/>
                <a:cs typeface="Gill Sans"/>
                <a:sym typeface="Gill Sans"/>
              </a:defRPr>
            </a:lvl1pPr>
          </a:lstStyle>
          <a:p>
            <a:r>
              <a:t>HPE Software – True Story</a:t>
            </a:r>
          </a:p>
        </p:txBody>
      </p:sp>
      <p:sp>
        <p:nvSpPr>
          <p:cNvPr id="2040" name="Shape 2040"/>
          <p:cNvSpPr/>
          <p:nvPr/>
        </p:nvSpPr>
        <p:spPr>
          <a:xfrm>
            <a:off x="425668" y="1003301"/>
            <a:ext cx="3508316" cy="1"/>
          </a:xfrm>
          <a:prstGeom prst="line">
            <a:avLst/>
          </a:prstGeom>
          <a:ln w="25400">
            <a:solidFill>
              <a:srgbClr val="039DEF"/>
            </a:solidFill>
            <a:miter/>
          </a:ln>
        </p:spPr>
        <p:txBody>
          <a:bodyPr lIns="45719" rIns="45719"/>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 name="Shape 2042"/>
          <p:cNvSpPr/>
          <p:nvPr/>
        </p:nvSpPr>
        <p:spPr>
          <a:xfrm>
            <a:off x="609600" y="1524000"/>
            <a:ext cx="10969784" cy="316394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nSpc>
                <a:spcPct val="90000"/>
              </a:lnSpc>
              <a:spcBef>
                <a:spcPts val="1200"/>
              </a:spcBef>
              <a:defRPr>
                <a:solidFill>
                  <a:srgbClr val="424242"/>
                </a:solidFill>
                <a:latin typeface="Gill Sans SemiBold"/>
                <a:ea typeface="Gill Sans SemiBold"/>
                <a:cs typeface="Gill Sans SemiBold"/>
                <a:sym typeface="Gill Sans SemiBold"/>
              </a:defRPr>
            </a:pPr>
            <a:r>
              <a:rPr dirty="0"/>
              <a:t>Today</a:t>
            </a:r>
          </a:p>
          <a:p>
            <a:pPr>
              <a:lnSpc>
                <a:spcPct val="90000"/>
              </a:lnSpc>
              <a:spcBef>
                <a:spcPts val="1200"/>
              </a:spcBef>
              <a:defRPr>
                <a:solidFill>
                  <a:srgbClr val="424242"/>
                </a:solidFill>
                <a:latin typeface="Gill Sans"/>
                <a:ea typeface="Gill Sans"/>
                <a:cs typeface="Gill Sans"/>
                <a:sym typeface="Gill Sans"/>
              </a:defRPr>
            </a:pPr>
            <a:r>
              <a:rPr dirty="0"/>
              <a:t>Security not embedded in </a:t>
            </a:r>
            <a:r>
              <a:rPr lang="en-US" dirty="0" smtClean="0"/>
              <a:t>DevOps</a:t>
            </a:r>
            <a:endParaRPr dirty="0"/>
          </a:p>
          <a:p>
            <a:pPr marL="182879" indent="-182879">
              <a:lnSpc>
                <a:spcPct val="90000"/>
              </a:lnSpc>
              <a:spcBef>
                <a:spcPts val="1200"/>
              </a:spcBef>
              <a:buSzPct val="100000"/>
              <a:buFont typeface="Arial"/>
              <a:buChar char="–"/>
              <a:defRPr>
                <a:solidFill>
                  <a:srgbClr val="424242"/>
                </a:solidFill>
                <a:latin typeface="Gill Sans"/>
                <a:ea typeface="Gill Sans"/>
                <a:cs typeface="Gill Sans"/>
                <a:sym typeface="Gill Sans"/>
              </a:defRPr>
            </a:pPr>
            <a:endParaRPr dirty="0"/>
          </a:p>
          <a:p>
            <a:pPr marL="182879" indent="-182879">
              <a:lnSpc>
                <a:spcPct val="90000"/>
              </a:lnSpc>
              <a:spcBef>
                <a:spcPts val="1200"/>
              </a:spcBef>
              <a:buSzPct val="100000"/>
              <a:buFont typeface="Arial"/>
              <a:buChar char="–"/>
              <a:defRPr>
                <a:solidFill>
                  <a:srgbClr val="424242"/>
                </a:solidFill>
                <a:latin typeface="Gill Sans"/>
                <a:ea typeface="Gill Sans"/>
                <a:cs typeface="Gill Sans"/>
                <a:sym typeface="Gill Sans"/>
              </a:defRPr>
            </a:pPr>
            <a:endParaRPr dirty="0"/>
          </a:p>
          <a:p>
            <a:pPr marL="182879" indent="-182879">
              <a:lnSpc>
                <a:spcPct val="90000"/>
              </a:lnSpc>
              <a:spcBef>
                <a:spcPts val="1200"/>
              </a:spcBef>
              <a:buSzPct val="100000"/>
              <a:buFont typeface="Arial"/>
              <a:buChar char="–"/>
              <a:defRPr>
                <a:solidFill>
                  <a:srgbClr val="424242"/>
                </a:solidFill>
                <a:latin typeface="Gill Sans"/>
                <a:ea typeface="Gill Sans"/>
                <a:cs typeface="Gill Sans"/>
                <a:sym typeface="Gill Sans"/>
              </a:defRPr>
            </a:pPr>
            <a:endParaRPr dirty="0"/>
          </a:p>
          <a:p>
            <a:pPr>
              <a:lnSpc>
                <a:spcPct val="90000"/>
              </a:lnSpc>
              <a:spcBef>
                <a:spcPts val="1200"/>
              </a:spcBef>
              <a:defRPr>
                <a:solidFill>
                  <a:srgbClr val="424242"/>
                </a:solidFill>
                <a:latin typeface="Metric Bold"/>
                <a:ea typeface="Metric Bold"/>
                <a:cs typeface="Metric Bold"/>
                <a:sym typeface="Metric Bold"/>
              </a:defRPr>
            </a:pPr>
            <a:endParaRPr dirty="0"/>
          </a:p>
          <a:p>
            <a:pPr>
              <a:lnSpc>
                <a:spcPct val="90000"/>
              </a:lnSpc>
              <a:spcBef>
                <a:spcPts val="1200"/>
              </a:spcBef>
              <a:defRPr>
                <a:solidFill>
                  <a:srgbClr val="424242"/>
                </a:solidFill>
                <a:latin typeface="Gill Sans SemiBold"/>
                <a:ea typeface="Gill Sans SemiBold"/>
                <a:cs typeface="Gill Sans SemiBold"/>
                <a:sym typeface="Gill Sans SemiBold"/>
              </a:defRPr>
            </a:pPr>
            <a:r>
              <a:rPr dirty="0"/>
              <a:t>Tomorrow</a:t>
            </a:r>
          </a:p>
          <a:p>
            <a:pPr>
              <a:lnSpc>
                <a:spcPct val="90000"/>
              </a:lnSpc>
              <a:spcBef>
                <a:spcPts val="1200"/>
              </a:spcBef>
              <a:defRPr>
                <a:solidFill>
                  <a:srgbClr val="424242"/>
                </a:solidFill>
                <a:latin typeface="Gill Sans"/>
                <a:ea typeface="Gill Sans"/>
                <a:cs typeface="Gill Sans"/>
                <a:sym typeface="Gill Sans"/>
              </a:defRPr>
            </a:pPr>
            <a:r>
              <a:rPr lang="en-US" dirty="0" smtClean="0"/>
              <a:t>Run security c</a:t>
            </a:r>
            <a:r>
              <a:rPr dirty="0" smtClean="0"/>
              <a:t>ontinuously throughout </a:t>
            </a:r>
            <a:r>
              <a:rPr dirty="0"/>
              <a:t>the development cycle</a:t>
            </a:r>
          </a:p>
        </p:txBody>
      </p:sp>
      <p:grpSp>
        <p:nvGrpSpPr>
          <p:cNvPr id="2045" name="Group 2045"/>
          <p:cNvGrpSpPr/>
          <p:nvPr/>
        </p:nvGrpSpPr>
        <p:grpSpPr>
          <a:xfrm>
            <a:off x="609597" y="2743200"/>
            <a:ext cx="2194564" cy="381000"/>
            <a:chOff x="-1" y="0"/>
            <a:chExt cx="2194562" cy="381000"/>
          </a:xfrm>
        </p:grpSpPr>
        <p:sp>
          <p:nvSpPr>
            <p:cNvPr id="2043" name="Shape 2043"/>
            <p:cNvSpPr/>
            <p:nvPr/>
          </p:nvSpPr>
          <p:spPr>
            <a:xfrm>
              <a:off x="-1" y="0"/>
              <a:ext cx="2194562" cy="381000"/>
            </a:xfrm>
            <a:prstGeom prst="rect">
              <a:avLst/>
            </a:prstGeom>
            <a:solidFill>
              <a:srgbClr val="808080"/>
            </a:solidFill>
            <a:ln w="2857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2044" name="Shape 2044"/>
            <p:cNvSpPr/>
            <p:nvPr/>
          </p:nvSpPr>
          <p:spPr>
            <a:xfrm>
              <a:off x="-1" y="21224"/>
              <a:ext cx="2194562"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Gill Sans"/>
                  <a:ea typeface="Gill Sans"/>
                  <a:cs typeface="Gill Sans"/>
                  <a:sym typeface="Gill Sans"/>
                </a:defRPr>
              </a:lvl1pPr>
            </a:lstStyle>
            <a:p>
              <a:r>
                <a:rPr lang="en-US" dirty="0" smtClean="0"/>
                <a:t>Release Kickoff</a:t>
              </a:r>
              <a:endParaRPr dirty="0"/>
            </a:p>
          </p:txBody>
        </p:sp>
      </p:grpSp>
      <p:sp>
        <p:nvSpPr>
          <p:cNvPr id="2046" name="Shape 2046"/>
          <p:cNvSpPr/>
          <p:nvPr/>
        </p:nvSpPr>
        <p:spPr>
          <a:xfrm>
            <a:off x="2804159" y="2743200"/>
            <a:ext cx="2194561" cy="381000"/>
          </a:xfrm>
          <a:prstGeom prst="rect">
            <a:avLst/>
          </a:prstGeom>
          <a:solidFill>
            <a:srgbClr val="808080"/>
          </a:solidFill>
          <a:ln w="28575">
            <a:solidFill>
              <a:srgbClr val="FFFFFF"/>
            </a:solidFill>
            <a:miter/>
          </a:ln>
        </p:spPr>
        <p:txBody>
          <a:bodyPr lIns="45719" rIns="45719" anchor="ctr"/>
          <a:lstStyle/>
          <a:p>
            <a:pPr algn="ctr">
              <a:lnSpc>
                <a:spcPct val="90000"/>
              </a:lnSpc>
              <a:defRPr sz="1600">
                <a:latin typeface="Arial"/>
                <a:ea typeface="Arial"/>
                <a:cs typeface="Arial"/>
                <a:sym typeface="Arial"/>
              </a:defRPr>
            </a:pPr>
            <a:endParaRPr/>
          </a:p>
        </p:txBody>
      </p:sp>
      <p:grpSp>
        <p:nvGrpSpPr>
          <p:cNvPr id="2049" name="Group 2049"/>
          <p:cNvGrpSpPr/>
          <p:nvPr/>
        </p:nvGrpSpPr>
        <p:grpSpPr>
          <a:xfrm>
            <a:off x="7193278" y="2743200"/>
            <a:ext cx="2194561" cy="381000"/>
            <a:chOff x="0" y="0"/>
            <a:chExt cx="2194560" cy="381000"/>
          </a:xfrm>
        </p:grpSpPr>
        <p:sp>
          <p:nvSpPr>
            <p:cNvPr id="2047" name="Shape 2047"/>
            <p:cNvSpPr/>
            <p:nvPr/>
          </p:nvSpPr>
          <p:spPr>
            <a:xfrm>
              <a:off x="-1" y="0"/>
              <a:ext cx="2194562" cy="381000"/>
            </a:xfrm>
            <a:prstGeom prst="rect">
              <a:avLst/>
            </a:prstGeom>
            <a:solidFill>
              <a:srgbClr val="808080"/>
            </a:solidFill>
            <a:ln w="2857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2048" name="Shape 2048"/>
            <p:cNvSpPr/>
            <p:nvPr/>
          </p:nvSpPr>
          <p:spPr>
            <a:xfrm>
              <a:off x="-1" y="24129"/>
              <a:ext cx="2194562"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Gill Sans"/>
                  <a:ea typeface="Gill Sans"/>
                  <a:cs typeface="Gill Sans"/>
                  <a:sym typeface="Gill Sans"/>
                </a:defRPr>
              </a:lvl1pPr>
            </a:lstStyle>
            <a:p>
              <a:r>
                <a:t>Security Scan</a:t>
              </a:r>
            </a:p>
          </p:txBody>
        </p:sp>
      </p:grpSp>
      <p:grpSp>
        <p:nvGrpSpPr>
          <p:cNvPr id="2052" name="Group 2052"/>
          <p:cNvGrpSpPr/>
          <p:nvPr/>
        </p:nvGrpSpPr>
        <p:grpSpPr>
          <a:xfrm>
            <a:off x="9387839" y="2743200"/>
            <a:ext cx="2194563" cy="381000"/>
            <a:chOff x="-1" y="0"/>
            <a:chExt cx="2194562" cy="381000"/>
          </a:xfrm>
        </p:grpSpPr>
        <p:sp>
          <p:nvSpPr>
            <p:cNvPr id="2050" name="Shape 2050"/>
            <p:cNvSpPr/>
            <p:nvPr/>
          </p:nvSpPr>
          <p:spPr>
            <a:xfrm>
              <a:off x="-1" y="0"/>
              <a:ext cx="2194562" cy="381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06" y="0"/>
                  </a:lnTo>
                  <a:lnTo>
                    <a:pt x="21600" y="10800"/>
                  </a:lnTo>
                  <a:lnTo>
                    <a:pt x="20006" y="21600"/>
                  </a:lnTo>
                  <a:lnTo>
                    <a:pt x="0" y="21600"/>
                  </a:lnTo>
                  <a:close/>
                </a:path>
              </a:pathLst>
            </a:custGeom>
            <a:solidFill>
              <a:srgbClr val="808080"/>
            </a:solidFill>
            <a:ln w="2857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2051" name="Shape 2051"/>
            <p:cNvSpPr/>
            <p:nvPr/>
          </p:nvSpPr>
          <p:spPr>
            <a:xfrm>
              <a:off x="-1" y="21224"/>
              <a:ext cx="2113600"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Gill Sans"/>
                  <a:ea typeface="Gill Sans"/>
                  <a:cs typeface="Gill Sans"/>
                  <a:sym typeface="Gill Sans"/>
                </a:defRPr>
              </a:lvl1pPr>
            </a:lstStyle>
            <a:p>
              <a:r>
                <a:rPr lang="en-US" dirty="0" smtClean="0"/>
                <a:t>Push to Production</a:t>
              </a:r>
              <a:endParaRPr dirty="0"/>
            </a:p>
          </p:txBody>
        </p:sp>
      </p:grpSp>
      <p:grpSp>
        <p:nvGrpSpPr>
          <p:cNvPr id="2055" name="Group 2055"/>
          <p:cNvGrpSpPr/>
          <p:nvPr/>
        </p:nvGrpSpPr>
        <p:grpSpPr>
          <a:xfrm>
            <a:off x="609597" y="5055222"/>
            <a:ext cx="2194564" cy="381001"/>
            <a:chOff x="-1" y="0"/>
            <a:chExt cx="2194562" cy="381000"/>
          </a:xfrm>
        </p:grpSpPr>
        <p:sp>
          <p:nvSpPr>
            <p:cNvPr id="2053" name="Shape 2053"/>
            <p:cNvSpPr/>
            <p:nvPr/>
          </p:nvSpPr>
          <p:spPr>
            <a:xfrm>
              <a:off x="-1" y="0"/>
              <a:ext cx="2194562" cy="381000"/>
            </a:xfrm>
            <a:prstGeom prst="rect">
              <a:avLst/>
            </a:prstGeom>
            <a:solidFill>
              <a:srgbClr val="808080"/>
            </a:solidFill>
            <a:ln w="2857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2054" name="Shape 2054"/>
            <p:cNvSpPr/>
            <p:nvPr/>
          </p:nvSpPr>
          <p:spPr>
            <a:xfrm>
              <a:off x="-1" y="21224"/>
              <a:ext cx="2194562"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Gill Sans"/>
                  <a:ea typeface="Gill Sans"/>
                  <a:cs typeface="Gill Sans"/>
                  <a:sym typeface="Gill Sans"/>
                </a:defRPr>
              </a:lvl1pPr>
            </a:lstStyle>
            <a:p>
              <a:r>
                <a:rPr lang="en-US" dirty="0"/>
                <a:t>Release Kickoff</a:t>
              </a:r>
              <a:endParaRPr lang="en-US" dirty="0"/>
            </a:p>
          </p:txBody>
        </p:sp>
      </p:grpSp>
      <p:sp>
        <p:nvSpPr>
          <p:cNvPr id="2056" name="Shape 2056"/>
          <p:cNvSpPr/>
          <p:nvPr/>
        </p:nvSpPr>
        <p:spPr>
          <a:xfrm>
            <a:off x="2804159" y="5055222"/>
            <a:ext cx="2194561" cy="381001"/>
          </a:xfrm>
          <a:prstGeom prst="rect">
            <a:avLst/>
          </a:prstGeom>
          <a:solidFill>
            <a:srgbClr val="808080"/>
          </a:solidFill>
          <a:ln w="28575">
            <a:solidFill>
              <a:srgbClr val="FFFFFF"/>
            </a:solidFill>
            <a:miter/>
          </a:ln>
        </p:spPr>
        <p:txBody>
          <a:bodyPr lIns="45719" rIns="45719" anchor="ctr"/>
          <a:lstStyle/>
          <a:p>
            <a:pPr algn="ctr">
              <a:lnSpc>
                <a:spcPct val="90000"/>
              </a:lnSpc>
              <a:defRPr sz="1600">
                <a:latin typeface="Arial"/>
                <a:ea typeface="Arial"/>
                <a:cs typeface="Arial"/>
                <a:sym typeface="Arial"/>
              </a:defRPr>
            </a:pPr>
            <a:endParaRPr/>
          </a:p>
        </p:txBody>
      </p:sp>
      <p:sp>
        <p:nvSpPr>
          <p:cNvPr id="2057" name="Shape 2057"/>
          <p:cNvSpPr/>
          <p:nvPr/>
        </p:nvSpPr>
        <p:spPr>
          <a:xfrm>
            <a:off x="4998720" y="5055222"/>
            <a:ext cx="2194561" cy="381001"/>
          </a:xfrm>
          <a:prstGeom prst="rect">
            <a:avLst/>
          </a:prstGeom>
          <a:solidFill>
            <a:srgbClr val="808080"/>
          </a:solidFill>
          <a:ln w="28575">
            <a:solidFill>
              <a:srgbClr val="FFFFFF"/>
            </a:solidFill>
            <a:miter/>
          </a:ln>
        </p:spPr>
        <p:txBody>
          <a:bodyPr lIns="45719" rIns="45719" anchor="ctr"/>
          <a:lstStyle/>
          <a:p>
            <a:pPr algn="ctr">
              <a:lnSpc>
                <a:spcPct val="90000"/>
              </a:lnSpc>
              <a:defRPr sz="1600">
                <a:solidFill>
                  <a:srgbClr val="FFFFFF"/>
                </a:solidFill>
                <a:latin typeface="Arial"/>
                <a:ea typeface="Arial"/>
                <a:cs typeface="Arial"/>
                <a:sym typeface="Arial"/>
              </a:defRPr>
            </a:pPr>
            <a:endParaRPr/>
          </a:p>
        </p:txBody>
      </p:sp>
      <p:sp>
        <p:nvSpPr>
          <p:cNvPr id="2058" name="Shape 2058"/>
          <p:cNvSpPr/>
          <p:nvPr/>
        </p:nvSpPr>
        <p:spPr>
          <a:xfrm>
            <a:off x="7193278" y="5055222"/>
            <a:ext cx="2194561" cy="381001"/>
          </a:xfrm>
          <a:prstGeom prst="rect">
            <a:avLst/>
          </a:prstGeom>
          <a:solidFill>
            <a:srgbClr val="808080"/>
          </a:solidFill>
          <a:ln w="28575">
            <a:solidFill>
              <a:srgbClr val="FFFFFF"/>
            </a:solidFill>
            <a:miter/>
          </a:ln>
        </p:spPr>
        <p:txBody>
          <a:bodyPr lIns="45719" rIns="45719" anchor="ctr"/>
          <a:lstStyle/>
          <a:p>
            <a:pPr algn="ctr">
              <a:defRPr sz="1600">
                <a:latin typeface="Arial"/>
                <a:ea typeface="Arial"/>
                <a:cs typeface="Arial"/>
                <a:sym typeface="Arial"/>
              </a:defRPr>
            </a:pPr>
            <a:endParaRPr/>
          </a:p>
        </p:txBody>
      </p:sp>
      <p:grpSp>
        <p:nvGrpSpPr>
          <p:cNvPr id="2061" name="Group 2061"/>
          <p:cNvGrpSpPr/>
          <p:nvPr/>
        </p:nvGrpSpPr>
        <p:grpSpPr>
          <a:xfrm>
            <a:off x="9387839" y="5055222"/>
            <a:ext cx="2194563" cy="381001"/>
            <a:chOff x="-1" y="0"/>
            <a:chExt cx="2194562" cy="381000"/>
          </a:xfrm>
        </p:grpSpPr>
        <p:sp>
          <p:nvSpPr>
            <p:cNvPr id="2059" name="Shape 2059"/>
            <p:cNvSpPr/>
            <p:nvPr/>
          </p:nvSpPr>
          <p:spPr>
            <a:xfrm>
              <a:off x="-1" y="0"/>
              <a:ext cx="2194562" cy="381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06" y="0"/>
                  </a:lnTo>
                  <a:lnTo>
                    <a:pt x="21600" y="10800"/>
                  </a:lnTo>
                  <a:lnTo>
                    <a:pt x="20006" y="21600"/>
                  </a:lnTo>
                  <a:lnTo>
                    <a:pt x="0" y="21600"/>
                  </a:lnTo>
                  <a:close/>
                </a:path>
              </a:pathLst>
            </a:custGeom>
            <a:solidFill>
              <a:srgbClr val="808080"/>
            </a:solidFill>
            <a:ln w="2857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2060" name="Shape 2060"/>
            <p:cNvSpPr/>
            <p:nvPr/>
          </p:nvSpPr>
          <p:spPr>
            <a:xfrm>
              <a:off x="-1" y="21224"/>
              <a:ext cx="2113600"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Gill Sans"/>
                  <a:ea typeface="Gill Sans"/>
                  <a:cs typeface="Gill Sans"/>
                  <a:sym typeface="Gill Sans"/>
                </a:defRPr>
              </a:lvl1pPr>
            </a:lstStyle>
            <a:p>
              <a:r>
                <a:rPr lang="en-US" dirty="0"/>
                <a:t>Push to Production</a:t>
              </a:r>
              <a:endParaRPr lang="en-US" dirty="0"/>
            </a:p>
          </p:txBody>
        </p:sp>
      </p:grpSp>
      <p:sp>
        <p:nvSpPr>
          <p:cNvPr id="2062" name="Shape 2062"/>
          <p:cNvSpPr/>
          <p:nvPr/>
        </p:nvSpPr>
        <p:spPr>
          <a:xfrm>
            <a:off x="1008374"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63" name="Shape 2063"/>
          <p:cNvSpPr/>
          <p:nvPr/>
        </p:nvSpPr>
        <p:spPr>
          <a:xfrm>
            <a:off x="1183039"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64" name="Shape 2064"/>
          <p:cNvSpPr/>
          <p:nvPr/>
        </p:nvSpPr>
        <p:spPr>
          <a:xfrm>
            <a:off x="1442781"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65" name="Shape 2065"/>
          <p:cNvSpPr/>
          <p:nvPr/>
        </p:nvSpPr>
        <p:spPr>
          <a:xfrm>
            <a:off x="2511213"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66" name="Shape 2066"/>
          <p:cNvSpPr/>
          <p:nvPr/>
        </p:nvSpPr>
        <p:spPr>
          <a:xfrm>
            <a:off x="1665809"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67" name="Shape 2067"/>
          <p:cNvSpPr/>
          <p:nvPr/>
        </p:nvSpPr>
        <p:spPr>
          <a:xfrm>
            <a:off x="1893810" y="4782025"/>
            <a:ext cx="215145" cy="215145"/>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68" name="Shape 2068"/>
          <p:cNvSpPr/>
          <p:nvPr/>
        </p:nvSpPr>
        <p:spPr>
          <a:xfrm>
            <a:off x="2128485" y="4821142"/>
            <a:ext cx="136908"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69" name="Shape 2069"/>
          <p:cNvSpPr/>
          <p:nvPr/>
        </p:nvSpPr>
        <p:spPr>
          <a:xfrm>
            <a:off x="2347499"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0" name="Shape 2070"/>
          <p:cNvSpPr/>
          <p:nvPr/>
        </p:nvSpPr>
        <p:spPr>
          <a:xfrm>
            <a:off x="3169036"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1" name="Shape 2071"/>
          <p:cNvSpPr/>
          <p:nvPr/>
        </p:nvSpPr>
        <p:spPr>
          <a:xfrm>
            <a:off x="3428777"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2" name="Shape 2072"/>
          <p:cNvSpPr/>
          <p:nvPr/>
        </p:nvSpPr>
        <p:spPr>
          <a:xfrm>
            <a:off x="3782195" y="4749991"/>
            <a:ext cx="283465" cy="2792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3" name="Shape 2073"/>
          <p:cNvSpPr/>
          <p:nvPr/>
        </p:nvSpPr>
        <p:spPr>
          <a:xfrm>
            <a:off x="4114482"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4" name="Shape 2074"/>
          <p:cNvSpPr/>
          <p:nvPr/>
        </p:nvSpPr>
        <p:spPr>
          <a:xfrm>
            <a:off x="4333497"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5" name="Shape 2075"/>
          <p:cNvSpPr/>
          <p:nvPr/>
        </p:nvSpPr>
        <p:spPr>
          <a:xfrm>
            <a:off x="5089356"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6" name="Shape 2076"/>
          <p:cNvSpPr/>
          <p:nvPr/>
        </p:nvSpPr>
        <p:spPr>
          <a:xfrm>
            <a:off x="5523762"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7" name="Shape 2077"/>
          <p:cNvSpPr/>
          <p:nvPr/>
        </p:nvSpPr>
        <p:spPr>
          <a:xfrm>
            <a:off x="6592195"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8" name="Shape 2078"/>
          <p:cNvSpPr/>
          <p:nvPr/>
        </p:nvSpPr>
        <p:spPr>
          <a:xfrm>
            <a:off x="5974793" y="4782025"/>
            <a:ext cx="215145" cy="215145"/>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79" name="Shape 2079"/>
          <p:cNvSpPr/>
          <p:nvPr/>
        </p:nvSpPr>
        <p:spPr>
          <a:xfrm>
            <a:off x="6209465"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80" name="Shape 2080"/>
          <p:cNvSpPr/>
          <p:nvPr/>
        </p:nvSpPr>
        <p:spPr>
          <a:xfrm>
            <a:off x="5285514" y="4782025"/>
            <a:ext cx="215145" cy="215145"/>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81" name="Shape 2081"/>
          <p:cNvSpPr/>
          <p:nvPr/>
        </p:nvSpPr>
        <p:spPr>
          <a:xfrm>
            <a:off x="7711692"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82" name="Shape 2082"/>
          <p:cNvSpPr/>
          <p:nvPr/>
        </p:nvSpPr>
        <p:spPr>
          <a:xfrm>
            <a:off x="5748397"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83" name="Shape 2083"/>
          <p:cNvSpPr/>
          <p:nvPr/>
        </p:nvSpPr>
        <p:spPr>
          <a:xfrm>
            <a:off x="8370675"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84" name="Shape 2084"/>
          <p:cNvSpPr/>
          <p:nvPr/>
        </p:nvSpPr>
        <p:spPr>
          <a:xfrm>
            <a:off x="8589689" y="4821142"/>
            <a:ext cx="136909" cy="136909"/>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85" name="Shape 2085"/>
          <p:cNvSpPr/>
          <p:nvPr/>
        </p:nvSpPr>
        <p:spPr>
          <a:xfrm>
            <a:off x="7466738" y="4782022"/>
            <a:ext cx="215145" cy="215151"/>
          </a:xfrm>
          <a:prstGeom prst="ellipse">
            <a:avLst/>
          </a:prstGeom>
          <a:solidFill>
            <a:schemeClr val="accent3"/>
          </a:solidFill>
          <a:ln w="12700">
            <a:miter lim="400000"/>
          </a:ln>
        </p:spPr>
        <p:txBody>
          <a:bodyPr lIns="45719" rIns="45719"/>
          <a:lstStyle/>
          <a:p>
            <a:pPr>
              <a:defRPr>
                <a:latin typeface="Arial"/>
                <a:ea typeface="Arial"/>
                <a:cs typeface="Arial"/>
                <a:sym typeface="Arial"/>
              </a:defRPr>
            </a:pPr>
            <a:endParaRPr/>
          </a:p>
        </p:txBody>
      </p:sp>
      <p:sp>
        <p:nvSpPr>
          <p:cNvPr id="2086" name="Shape 2086"/>
          <p:cNvSpPr/>
          <p:nvPr/>
        </p:nvSpPr>
        <p:spPr>
          <a:xfrm>
            <a:off x="425668" y="975621"/>
            <a:ext cx="9464284" cy="1"/>
          </a:xfrm>
          <a:prstGeom prst="line">
            <a:avLst/>
          </a:prstGeom>
          <a:ln w="25400">
            <a:solidFill>
              <a:srgbClr val="039DEF"/>
            </a:solidFill>
            <a:miter/>
          </a:ln>
        </p:spPr>
        <p:txBody>
          <a:bodyPr lIns="45719" rIns="45719"/>
          <a:lstStyle/>
          <a:p>
            <a:endParaRPr/>
          </a:p>
        </p:txBody>
      </p:sp>
      <p:sp>
        <p:nvSpPr>
          <p:cNvPr id="2087" name="Shape 2087"/>
          <p:cNvSpPr/>
          <p:nvPr/>
        </p:nvSpPr>
        <p:spPr>
          <a:xfrm>
            <a:off x="515699" y="392234"/>
            <a:ext cx="10969944" cy="3323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90000"/>
              </a:lnSpc>
              <a:defRPr sz="2400">
                <a:solidFill>
                  <a:srgbClr val="000000">
                    <a:alpha val="84705"/>
                  </a:srgbClr>
                </a:solidFill>
                <a:latin typeface="Gill Sans"/>
                <a:ea typeface="Gill Sans"/>
                <a:cs typeface="Gill Sans"/>
                <a:sym typeface="Gill Sans"/>
              </a:defRPr>
            </a:pPr>
            <a:r>
              <a:rPr lang="en-US" dirty="0" smtClean="0"/>
              <a:t>Breaking the security problem to pieces</a:t>
            </a:r>
            <a:endParaRPr dirty="0"/>
          </a:p>
        </p:txBody>
      </p:sp>
      <p:sp>
        <p:nvSpPr>
          <p:cNvPr id="2088" name="Shape 2088"/>
          <p:cNvSpPr/>
          <p:nvPr/>
        </p:nvSpPr>
        <p:spPr>
          <a:xfrm>
            <a:off x="4998720" y="2743200"/>
            <a:ext cx="2194561" cy="381000"/>
          </a:xfrm>
          <a:prstGeom prst="rect">
            <a:avLst/>
          </a:prstGeom>
          <a:solidFill>
            <a:srgbClr val="808080"/>
          </a:solidFill>
          <a:ln w="28575">
            <a:solidFill>
              <a:srgbClr val="FFFFFF"/>
            </a:solidFill>
            <a:miter/>
          </a:ln>
        </p:spPr>
        <p:txBody>
          <a:bodyPr lIns="45719" rIns="45719" anchor="ctr"/>
          <a:lstStyle/>
          <a:p>
            <a:pPr algn="ctr">
              <a:lnSpc>
                <a:spcPct val="90000"/>
              </a:lnSpc>
              <a:defRPr sz="1600">
                <a:solidFill>
                  <a:srgbClr val="FFFFFF"/>
                </a:solidFill>
                <a:latin typeface="Arial"/>
                <a:ea typeface="Arial"/>
                <a:cs typeface="Arial"/>
                <a:sym typeface="Arial"/>
              </a:defRPr>
            </a:pPr>
            <a:endParaRPr/>
          </a:p>
        </p:txBody>
      </p:sp>
      <p:sp>
        <p:nvSpPr>
          <p:cNvPr id="2089" name="Shape 2089"/>
          <p:cNvSpPr/>
          <p:nvPr/>
        </p:nvSpPr>
        <p:spPr>
          <a:xfrm>
            <a:off x="8783320" y="1253066"/>
            <a:ext cx="1270001" cy="1270001"/>
          </a:xfrm>
          <a:prstGeom prst="ellipse">
            <a:avLst/>
          </a:prstGeom>
          <a:solidFill>
            <a:schemeClr val="accent3"/>
          </a:solidFill>
          <a:ln w="12700">
            <a:miter lim="400000"/>
          </a:ln>
        </p:spPr>
        <p:txBody>
          <a:bodyPr lIns="45719" rIns="45719" anchor="ctr"/>
          <a:lstStyle/>
          <a:p>
            <a:endParaRPr/>
          </a:p>
        </p:txBody>
      </p:sp>
      <p:sp>
        <p:nvSpPr>
          <p:cNvPr id="2090" name="Shape 2090"/>
          <p:cNvSpPr/>
          <p:nvPr/>
        </p:nvSpPr>
        <p:spPr>
          <a:xfrm>
            <a:off x="8878992" y="1623203"/>
            <a:ext cx="1017693" cy="64633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defTabSz="609401">
              <a:defRPr sz="1100">
                <a:solidFill>
                  <a:srgbClr val="FFFFFF"/>
                </a:solidFill>
                <a:latin typeface="Gill Sans SemiBold"/>
                <a:ea typeface="Gill Sans SemiBold"/>
                <a:cs typeface="Gill Sans SemiBold"/>
                <a:sym typeface="Gill Sans SemiBold"/>
              </a:defRPr>
            </a:pPr>
            <a:r>
              <a:rPr lang="en-US" sz="1400" dirty="0" smtClean="0"/>
              <a:t>Software Security Risks</a:t>
            </a:r>
            <a:endParaRPr sz="1400" dirty="0"/>
          </a:p>
        </p:txBody>
      </p:sp>
      <p:sp>
        <p:nvSpPr>
          <p:cNvPr id="2091" name="Shape 2091"/>
          <p:cNvSpPr/>
          <p:nvPr/>
        </p:nvSpPr>
        <p:spPr>
          <a:xfrm>
            <a:off x="4998720" y="5487022"/>
            <a:ext cx="6432990" cy="896585"/>
          </a:xfrm>
          <a:prstGeom prst="rect">
            <a:avLst/>
          </a:prstGeom>
          <a:ln w="12700">
            <a:miter lim="400000"/>
          </a:ln>
          <a:extLst>
            <a:ext uri="{C572A759-6A51-4108-AA02-DFA0A04FC94B}">
              <ma14:wrappingTextBoxFlag xmlns="" xmlns:ma14="http://schemas.microsoft.com/office/mac/drawingml/2011/main" val="1"/>
            </a:ext>
          </a:extLst>
        </p:spPr>
        <p:txBody>
          <a:bodyPr lIns="60941" tIns="60941" rIns="60941" bIns="60941">
            <a:spAutoFit/>
          </a:bodyPr>
          <a:lstStyle/>
          <a:p>
            <a:pPr defTabSz="573430">
              <a:spcBef>
                <a:spcPts val="500"/>
              </a:spcBef>
              <a:defRPr sz="1400">
                <a:solidFill>
                  <a:srgbClr val="767676"/>
                </a:solidFill>
                <a:latin typeface="Gill Sans SemiBold"/>
                <a:ea typeface="Gill Sans SemiBold"/>
                <a:cs typeface="Gill Sans SemiBold"/>
                <a:sym typeface="Gill Sans SemiBold"/>
              </a:defRPr>
            </a:pPr>
            <a:r>
              <a:t>Many small problems </a:t>
            </a:r>
            <a:r>
              <a:rPr>
                <a:latin typeface="Gill Sans"/>
                <a:ea typeface="Gill Sans"/>
                <a:cs typeface="Gill Sans"/>
                <a:sym typeface="Gill Sans"/>
              </a:rPr>
              <a:t>resolved throughout the process</a:t>
            </a:r>
          </a:p>
          <a:p>
            <a:pPr defTabSz="573430">
              <a:spcBef>
                <a:spcPts val="500"/>
              </a:spcBef>
              <a:defRPr sz="1400">
                <a:solidFill>
                  <a:srgbClr val="767676"/>
                </a:solidFill>
                <a:latin typeface="Gill Sans SemiBold"/>
                <a:ea typeface="Gill Sans SemiBold"/>
                <a:cs typeface="Gill Sans SemiBold"/>
                <a:sym typeface="Gill Sans SemiBold"/>
              </a:defRPr>
            </a:pPr>
            <a:r>
              <a:t>Dev team learns </a:t>
            </a:r>
            <a:r>
              <a:rPr>
                <a:latin typeface="Gill Sans"/>
                <a:ea typeface="Gill Sans"/>
                <a:cs typeface="Gill Sans"/>
                <a:sym typeface="Gill Sans"/>
              </a:rPr>
              <a:t>continuously and reduces new risks introduction over time</a:t>
            </a:r>
          </a:p>
        </p:txBody>
      </p:sp>
      <p:sp>
        <p:nvSpPr>
          <p:cNvPr id="2092" name="Shape 2092"/>
          <p:cNvSpPr/>
          <p:nvPr/>
        </p:nvSpPr>
        <p:spPr>
          <a:xfrm>
            <a:off x="4998720" y="3124200"/>
            <a:ext cx="6050281" cy="540984"/>
          </a:xfrm>
          <a:prstGeom prst="rect">
            <a:avLst/>
          </a:prstGeom>
          <a:ln w="12700">
            <a:miter lim="400000"/>
          </a:ln>
          <a:extLst>
            <a:ext uri="{C572A759-6A51-4108-AA02-DFA0A04FC94B}">
              <ma14:wrappingTextBoxFlag xmlns="" xmlns:ma14="http://schemas.microsoft.com/office/mac/drawingml/2011/main" val="1"/>
            </a:ext>
          </a:extLst>
        </p:spPr>
        <p:txBody>
          <a:bodyPr lIns="60941" tIns="60941" rIns="60941" bIns="60941">
            <a:spAutoFit/>
          </a:bodyPr>
          <a:lstStyle/>
          <a:p>
            <a:pPr defTabSz="573430">
              <a:spcBef>
                <a:spcPts val="500"/>
              </a:spcBef>
              <a:defRPr sz="1400">
                <a:solidFill>
                  <a:srgbClr val="767676"/>
                </a:solidFill>
                <a:latin typeface="Gill Sans SemiBold"/>
                <a:ea typeface="Gill Sans SemiBold"/>
                <a:cs typeface="Gill Sans SemiBold"/>
                <a:sym typeface="Gill Sans SemiBold"/>
              </a:defRPr>
            </a:pPr>
            <a:r>
              <a:t>Large, costly </a:t>
            </a:r>
            <a:r>
              <a:rPr>
                <a:latin typeface="Gill Sans"/>
                <a:ea typeface="Gill Sans"/>
                <a:cs typeface="Gill Sans"/>
                <a:sym typeface="Gill Sans"/>
              </a:rPr>
              <a:t>unmanageable problem impacts product security and increase development cost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055"/>
                                        </p:tgtEl>
                                        <p:attrNameLst>
                                          <p:attrName>style.visibility</p:attrName>
                                        </p:attrNameLst>
                                      </p:cBhvr>
                                      <p:to>
                                        <p:strVal val="visible"/>
                                      </p:to>
                                    </p:set>
                                    <p:animEffect transition="in" filter="dissolve">
                                      <p:cBhvr>
                                        <p:cTn id="7" dur="500"/>
                                        <p:tgtEl>
                                          <p:spTgt spid="2055"/>
                                        </p:tgtEl>
                                      </p:cBhvr>
                                    </p:animEffect>
                                  </p:childTnLst>
                                </p:cTn>
                              </p:par>
                              <p:par>
                                <p:cTn id="8" presetID="9" presetClass="entr" fill="hold" grpId="2" nodeType="withEffect">
                                  <p:stCondLst>
                                    <p:cond delay="0"/>
                                  </p:stCondLst>
                                  <p:iterate>
                                    <p:tmAbs val="0"/>
                                  </p:iterate>
                                  <p:childTnLst>
                                    <p:set>
                                      <p:cBhvr>
                                        <p:cTn id="9" fill="hold"/>
                                        <p:tgtEl>
                                          <p:spTgt spid="2056"/>
                                        </p:tgtEl>
                                        <p:attrNameLst>
                                          <p:attrName>style.visibility</p:attrName>
                                        </p:attrNameLst>
                                      </p:cBhvr>
                                      <p:to>
                                        <p:strVal val="visible"/>
                                      </p:to>
                                    </p:set>
                                    <p:animEffect transition="in" filter="dissolve">
                                      <p:cBhvr>
                                        <p:cTn id="10" dur="500"/>
                                        <p:tgtEl>
                                          <p:spTgt spid="2056"/>
                                        </p:tgtEl>
                                      </p:cBhvr>
                                    </p:animEffect>
                                  </p:childTnLst>
                                </p:cTn>
                              </p:par>
                              <p:par>
                                <p:cTn id="11" presetID="9" presetClass="entr" fill="hold" grpId="3" nodeType="withEffect">
                                  <p:stCondLst>
                                    <p:cond delay="0"/>
                                  </p:stCondLst>
                                  <p:iterate>
                                    <p:tmAbs val="0"/>
                                  </p:iterate>
                                  <p:childTnLst>
                                    <p:set>
                                      <p:cBhvr>
                                        <p:cTn id="12" fill="hold"/>
                                        <p:tgtEl>
                                          <p:spTgt spid="2057"/>
                                        </p:tgtEl>
                                        <p:attrNameLst>
                                          <p:attrName>style.visibility</p:attrName>
                                        </p:attrNameLst>
                                      </p:cBhvr>
                                      <p:to>
                                        <p:strVal val="visible"/>
                                      </p:to>
                                    </p:set>
                                    <p:animEffect transition="in" filter="dissolve">
                                      <p:cBhvr>
                                        <p:cTn id="13" dur="500"/>
                                        <p:tgtEl>
                                          <p:spTgt spid="2057"/>
                                        </p:tgtEl>
                                      </p:cBhvr>
                                    </p:animEffect>
                                  </p:childTnLst>
                                </p:cTn>
                              </p:par>
                              <p:par>
                                <p:cTn id="14" presetID="9" presetClass="entr" fill="hold" grpId="4" nodeType="withEffect">
                                  <p:stCondLst>
                                    <p:cond delay="0"/>
                                  </p:stCondLst>
                                  <p:iterate>
                                    <p:tmAbs val="0"/>
                                  </p:iterate>
                                  <p:childTnLst>
                                    <p:set>
                                      <p:cBhvr>
                                        <p:cTn id="15" fill="hold"/>
                                        <p:tgtEl>
                                          <p:spTgt spid="2058"/>
                                        </p:tgtEl>
                                        <p:attrNameLst>
                                          <p:attrName>style.visibility</p:attrName>
                                        </p:attrNameLst>
                                      </p:cBhvr>
                                      <p:to>
                                        <p:strVal val="visible"/>
                                      </p:to>
                                    </p:set>
                                    <p:animEffect transition="in" filter="dissolve">
                                      <p:cBhvr>
                                        <p:cTn id="16" dur="500"/>
                                        <p:tgtEl>
                                          <p:spTgt spid="2058"/>
                                        </p:tgtEl>
                                      </p:cBhvr>
                                    </p:animEffect>
                                  </p:childTnLst>
                                </p:cTn>
                              </p:par>
                              <p:par>
                                <p:cTn id="17" presetID="9" presetClass="entr" fill="hold" grpId="5" nodeType="withEffect">
                                  <p:stCondLst>
                                    <p:cond delay="0"/>
                                  </p:stCondLst>
                                  <p:iterate>
                                    <p:tmAbs val="0"/>
                                  </p:iterate>
                                  <p:childTnLst>
                                    <p:set>
                                      <p:cBhvr>
                                        <p:cTn id="18" fill="hold"/>
                                        <p:tgtEl>
                                          <p:spTgt spid="2061"/>
                                        </p:tgtEl>
                                        <p:attrNameLst>
                                          <p:attrName>style.visibility</p:attrName>
                                        </p:attrNameLst>
                                      </p:cBhvr>
                                      <p:to>
                                        <p:strVal val="visible"/>
                                      </p:to>
                                    </p:set>
                                    <p:animEffect transition="in" filter="dissolve">
                                      <p:cBhvr>
                                        <p:cTn id="19" dur="500"/>
                                        <p:tgtEl>
                                          <p:spTgt spid="2061"/>
                                        </p:tgtEl>
                                      </p:cBhvr>
                                    </p:animEffect>
                                  </p:childTnLst>
                                </p:cTn>
                              </p:par>
                              <p:par>
                                <p:cTn id="20" presetID="9" presetClass="entr" fill="hold" grpId="6" nodeType="withEffect">
                                  <p:stCondLst>
                                    <p:cond delay="0"/>
                                  </p:stCondLst>
                                  <p:iterate>
                                    <p:tmAbs val="0"/>
                                  </p:iterate>
                                  <p:childTnLst>
                                    <p:set>
                                      <p:cBhvr>
                                        <p:cTn id="21" fill="hold"/>
                                        <p:tgtEl>
                                          <p:spTgt spid="2062"/>
                                        </p:tgtEl>
                                        <p:attrNameLst>
                                          <p:attrName>style.visibility</p:attrName>
                                        </p:attrNameLst>
                                      </p:cBhvr>
                                      <p:to>
                                        <p:strVal val="visible"/>
                                      </p:to>
                                    </p:set>
                                    <p:animEffect transition="in" filter="dissolve">
                                      <p:cBhvr>
                                        <p:cTn id="22" dur="500"/>
                                        <p:tgtEl>
                                          <p:spTgt spid="2062"/>
                                        </p:tgtEl>
                                      </p:cBhvr>
                                    </p:animEffect>
                                  </p:childTnLst>
                                </p:cTn>
                              </p:par>
                              <p:par>
                                <p:cTn id="23" presetID="9" presetClass="entr" fill="hold" grpId="7" nodeType="withEffect">
                                  <p:stCondLst>
                                    <p:cond delay="0"/>
                                  </p:stCondLst>
                                  <p:iterate>
                                    <p:tmAbs val="0"/>
                                  </p:iterate>
                                  <p:childTnLst>
                                    <p:set>
                                      <p:cBhvr>
                                        <p:cTn id="24" fill="hold"/>
                                        <p:tgtEl>
                                          <p:spTgt spid="2063"/>
                                        </p:tgtEl>
                                        <p:attrNameLst>
                                          <p:attrName>style.visibility</p:attrName>
                                        </p:attrNameLst>
                                      </p:cBhvr>
                                      <p:to>
                                        <p:strVal val="visible"/>
                                      </p:to>
                                    </p:set>
                                    <p:animEffect transition="in" filter="dissolve">
                                      <p:cBhvr>
                                        <p:cTn id="25" dur="500"/>
                                        <p:tgtEl>
                                          <p:spTgt spid="2063"/>
                                        </p:tgtEl>
                                      </p:cBhvr>
                                    </p:animEffect>
                                  </p:childTnLst>
                                </p:cTn>
                              </p:par>
                              <p:par>
                                <p:cTn id="26" presetID="9" presetClass="entr" fill="hold" grpId="8" nodeType="withEffect">
                                  <p:stCondLst>
                                    <p:cond delay="0"/>
                                  </p:stCondLst>
                                  <p:iterate>
                                    <p:tmAbs val="0"/>
                                  </p:iterate>
                                  <p:childTnLst>
                                    <p:set>
                                      <p:cBhvr>
                                        <p:cTn id="27" fill="hold"/>
                                        <p:tgtEl>
                                          <p:spTgt spid="2064"/>
                                        </p:tgtEl>
                                        <p:attrNameLst>
                                          <p:attrName>style.visibility</p:attrName>
                                        </p:attrNameLst>
                                      </p:cBhvr>
                                      <p:to>
                                        <p:strVal val="visible"/>
                                      </p:to>
                                    </p:set>
                                    <p:animEffect transition="in" filter="dissolve">
                                      <p:cBhvr>
                                        <p:cTn id="28" dur="500"/>
                                        <p:tgtEl>
                                          <p:spTgt spid="2064"/>
                                        </p:tgtEl>
                                      </p:cBhvr>
                                    </p:animEffect>
                                  </p:childTnLst>
                                </p:cTn>
                              </p:par>
                              <p:par>
                                <p:cTn id="29" presetID="9" presetClass="entr" fill="hold" grpId="9" nodeType="withEffect">
                                  <p:stCondLst>
                                    <p:cond delay="0"/>
                                  </p:stCondLst>
                                  <p:iterate>
                                    <p:tmAbs val="0"/>
                                  </p:iterate>
                                  <p:childTnLst>
                                    <p:set>
                                      <p:cBhvr>
                                        <p:cTn id="30" fill="hold"/>
                                        <p:tgtEl>
                                          <p:spTgt spid="2065"/>
                                        </p:tgtEl>
                                        <p:attrNameLst>
                                          <p:attrName>style.visibility</p:attrName>
                                        </p:attrNameLst>
                                      </p:cBhvr>
                                      <p:to>
                                        <p:strVal val="visible"/>
                                      </p:to>
                                    </p:set>
                                    <p:animEffect transition="in" filter="dissolve">
                                      <p:cBhvr>
                                        <p:cTn id="31" dur="500"/>
                                        <p:tgtEl>
                                          <p:spTgt spid="2065"/>
                                        </p:tgtEl>
                                      </p:cBhvr>
                                    </p:animEffect>
                                  </p:childTnLst>
                                </p:cTn>
                              </p:par>
                              <p:par>
                                <p:cTn id="32" presetID="9" presetClass="entr" fill="hold" grpId="10" nodeType="withEffect">
                                  <p:stCondLst>
                                    <p:cond delay="0"/>
                                  </p:stCondLst>
                                  <p:iterate>
                                    <p:tmAbs val="0"/>
                                  </p:iterate>
                                  <p:childTnLst>
                                    <p:set>
                                      <p:cBhvr>
                                        <p:cTn id="33" fill="hold"/>
                                        <p:tgtEl>
                                          <p:spTgt spid="2066"/>
                                        </p:tgtEl>
                                        <p:attrNameLst>
                                          <p:attrName>style.visibility</p:attrName>
                                        </p:attrNameLst>
                                      </p:cBhvr>
                                      <p:to>
                                        <p:strVal val="visible"/>
                                      </p:to>
                                    </p:set>
                                    <p:animEffect transition="in" filter="dissolve">
                                      <p:cBhvr>
                                        <p:cTn id="34" dur="500"/>
                                        <p:tgtEl>
                                          <p:spTgt spid="2066"/>
                                        </p:tgtEl>
                                      </p:cBhvr>
                                    </p:animEffect>
                                  </p:childTnLst>
                                </p:cTn>
                              </p:par>
                              <p:par>
                                <p:cTn id="35" presetID="9" presetClass="entr" fill="hold" grpId="11" nodeType="withEffect">
                                  <p:stCondLst>
                                    <p:cond delay="0"/>
                                  </p:stCondLst>
                                  <p:iterate>
                                    <p:tmAbs val="0"/>
                                  </p:iterate>
                                  <p:childTnLst>
                                    <p:set>
                                      <p:cBhvr>
                                        <p:cTn id="36" fill="hold"/>
                                        <p:tgtEl>
                                          <p:spTgt spid="2067"/>
                                        </p:tgtEl>
                                        <p:attrNameLst>
                                          <p:attrName>style.visibility</p:attrName>
                                        </p:attrNameLst>
                                      </p:cBhvr>
                                      <p:to>
                                        <p:strVal val="visible"/>
                                      </p:to>
                                    </p:set>
                                    <p:animEffect transition="in" filter="dissolve">
                                      <p:cBhvr>
                                        <p:cTn id="37" dur="500"/>
                                        <p:tgtEl>
                                          <p:spTgt spid="2067"/>
                                        </p:tgtEl>
                                      </p:cBhvr>
                                    </p:animEffect>
                                  </p:childTnLst>
                                </p:cTn>
                              </p:par>
                              <p:par>
                                <p:cTn id="38" presetID="9" presetClass="entr" fill="hold" grpId="12" nodeType="withEffect">
                                  <p:stCondLst>
                                    <p:cond delay="0"/>
                                  </p:stCondLst>
                                  <p:iterate>
                                    <p:tmAbs val="0"/>
                                  </p:iterate>
                                  <p:childTnLst>
                                    <p:set>
                                      <p:cBhvr>
                                        <p:cTn id="39" fill="hold"/>
                                        <p:tgtEl>
                                          <p:spTgt spid="2068"/>
                                        </p:tgtEl>
                                        <p:attrNameLst>
                                          <p:attrName>style.visibility</p:attrName>
                                        </p:attrNameLst>
                                      </p:cBhvr>
                                      <p:to>
                                        <p:strVal val="visible"/>
                                      </p:to>
                                    </p:set>
                                    <p:animEffect transition="in" filter="dissolve">
                                      <p:cBhvr>
                                        <p:cTn id="40" dur="500"/>
                                        <p:tgtEl>
                                          <p:spTgt spid="2068"/>
                                        </p:tgtEl>
                                      </p:cBhvr>
                                    </p:animEffect>
                                  </p:childTnLst>
                                </p:cTn>
                              </p:par>
                              <p:par>
                                <p:cTn id="41" presetID="9" presetClass="entr" fill="hold" grpId="13" nodeType="withEffect">
                                  <p:stCondLst>
                                    <p:cond delay="0"/>
                                  </p:stCondLst>
                                  <p:iterate>
                                    <p:tmAbs val="0"/>
                                  </p:iterate>
                                  <p:childTnLst>
                                    <p:set>
                                      <p:cBhvr>
                                        <p:cTn id="42" fill="hold"/>
                                        <p:tgtEl>
                                          <p:spTgt spid="2069"/>
                                        </p:tgtEl>
                                        <p:attrNameLst>
                                          <p:attrName>style.visibility</p:attrName>
                                        </p:attrNameLst>
                                      </p:cBhvr>
                                      <p:to>
                                        <p:strVal val="visible"/>
                                      </p:to>
                                    </p:set>
                                    <p:animEffect transition="in" filter="dissolve">
                                      <p:cBhvr>
                                        <p:cTn id="43" dur="500"/>
                                        <p:tgtEl>
                                          <p:spTgt spid="2069"/>
                                        </p:tgtEl>
                                      </p:cBhvr>
                                    </p:animEffect>
                                  </p:childTnLst>
                                </p:cTn>
                              </p:par>
                              <p:par>
                                <p:cTn id="44" presetID="9" presetClass="entr" fill="hold" grpId="14" nodeType="withEffect">
                                  <p:stCondLst>
                                    <p:cond delay="0"/>
                                  </p:stCondLst>
                                  <p:iterate>
                                    <p:tmAbs val="0"/>
                                  </p:iterate>
                                  <p:childTnLst>
                                    <p:set>
                                      <p:cBhvr>
                                        <p:cTn id="45" fill="hold"/>
                                        <p:tgtEl>
                                          <p:spTgt spid="2070"/>
                                        </p:tgtEl>
                                        <p:attrNameLst>
                                          <p:attrName>style.visibility</p:attrName>
                                        </p:attrNameLst>
                                      </p:cBhvr>
                                      <p:to>
                                        <p:strVal val="visible"/>
                                      </p:to>
                                    </p:set>
                                    <p:animEffect transition="in" filter="dissolve">
                                      <p:cBhvr>
                                        <p:cTn id="46" dur="500"/>
                                        <p:tgtEl>
                                          <p:spTgt spid="2070"/>
                                        </p:tgtEl>
                                      </p:cBhvr>
                                    </p:animEffect>
                                  </p:childTnLst>
                                </p:cTn>
                              </p:par>
                              <p:par>
                                <p:cTn id="47" presetID="9" presetClass="entr" fill="hold" grpId="15" nodeType="withEffect">
                                  <p:stCondLst>
                                    <p:cond delay="0"/>
                                  </p:stCondLst>
                                  <p:iterate>
                                    <p:tmAbs val="0"/>
                                  </p:iterate>
                                  <p:childTnLst>
                                    <p:set>
                                      <p:cBhvr>
                                        <p:cTn id="48" fill="hold"/>
                                        <p:tgtEl>
                                          <p:spTgt spid="2071"/>
                                        </p:tgtEl>
                                        <p:attrNameLst>
                                          <p:attrName>style.visibility</p:attrName>
                                        </p:attrNameLst>
                                      </p:cBhvr>
                                      <p:to>
                                        <p:strVal val="visible"/>
                                      </p:to>
                                    </p:set>
                                    <p:animEffect transition="in" filter="dissolve">
                                      <p:cBhvr>
                                        <p:cTn id="49" dur="500"/>
                                        <p:tgtEl>
                                          <p:spTgt spid="2071"/>
                                        </p:tgtEl>
                                      </p:cBhvr>
                                    </p:animEffect>
                                  </p:childTnLst>
                                </p:cTn>
                              </p:par>
                              <p:par>
                                <p:cTn id="50" presetID="9" presetClass="entr" fill="hold" grpId="16" nodeType="withEffect">
                                  <p:stCondLst>
                                    <p:cond delay="0"/>
                                  </p:stCondLst>
                                  <p:iterate>
                                    <p:tmAbs val="0"/>
                                  </p:iterate>
                                  <p:childTnLst>
                                    <p:set>
                                      <p:cBhvr>
                                        <p:cTn id="51" fill="hold"/>
                                        <p:tgtEl>
                                          <p:spTgt spid="2072"/>
                                        </p:tgtEl>
                                        <p:attrNameLst>
                                          <p:attrName>style.visibility</p:attrName>
                                        </p:attrNameLst>
                                      </p:cBhvr>
                                      <p:to>
                                        <p:strVal val="visible"/>
                                      </p:to>
                                    </p:set>
                                    <p:animEffect transition="in" filter="dissolve">
                                      <p:cBhvr>
                                        <p:cTn id="52" dur="500"/>
                                        <p:tgtEl>
                                          <p:spTgt spid="2072"/>
                                        </p:tgtEl>
                                      </p:cBhvr>
                                    </p:animEffect>
                                  </p:childTnLst>
                                </p:cTn>
                              </p:par>
                              <p:par>
                                <p:cTn id="53" presetID="9" presetClass="entr" fill="hold" grpId="17" nodeType="withEffect">
                                  <p:stCondLst>
                                    <p:cond delay="0"/>
                                  </p:stCondLst>
                                  <p:iterate>
                                    <p:tmAbs val="0"/>
                                  </p:iterate>
                                  <p:childTnLst>
                                    <p:set>
                                      <p:cBhvr>
                                        <p:cTn id="54" fill="hold"/>
                                        <p:tgtEl>
                                          <p:spTgt spid="2073"/>
                                        </p:tgtEl>
                                        <p:attrNameLst>
                                          <p:attrName>style.visibility</p:attrName>
                                        </p:attrNameLst>
                                      </p:cBhvr>
                                      <p:to>
                                        <p:strVal val="visible"/>
                                      </p:to>
                                    </p:set>
                                    <p:animEffect transition="in" filter="dissolve">
                                      <p:cBhvr>
                                        <p:cTn id="55" dur="500"/>
                                        <p:tgtEl>
                                          <p:spTgt spid="2073"/>
                                        </p:tgtEl>
                                      </p:cBhvr>
                                    </p:animEffect>
                                  </p:childTnLst>
                                </p:cTn>
                              </p:par>
                              <p:par>
                                <p:cTn id="56" presetID="9" presetClass="entr" fill="hold" grpId="18" nodeType="withEffect">
                                  <p:stCondLst>
                                    <p:cond delay="0"/>
                                  </p:stCondLst>
                                  <p:iterate>
                                    <p:tmAbs val="0"/>
                                  </p:iterate>
                                  <p:childTnLst>
                                    <p:set>
                                      <p:cBhvr>
                                        <p:cTn id="57" fill="hold"/>
                                        <p:tgtEl>
                                          <p:spTgt spid="2074"/>
                                        </p:tgtEl>
                                        <p:attrNameLst>
                                          <p:attrName>style.visibility</p:attrName>
                                        </p:attrNameLst>
                                      </p:cBhvr>
                                      <p:to>
                                        <p:strVal val="visible"/>
                                      </p:to>
                                    </p:set>
                                    <p:animEffect transition="in" filter="dissolve">
                                      <p:cBhvr>
                                        <p:cTn id="58" dur="500"/>
                                        <p:tgtEl>
                                          <p:spTgt spid="2074"/>
                                        </p:tgtEl>
                                      </p:cBhvr>
                                    </p:animEffect>
                                  </p:childTnLst>
                                </p:cTn>
                              </p:par>
                              <p:par>
                                <p:cTn id="59" presetID="9" presetClass="entr" fill="hold" grpId="19" nodeType="withEffect">
                                  <p:stCondLst>
                                    <p:cond delay="0"/>
                                  </p:stCondLst>
                                  <p:iterate>
                                    <p:tmAbs val="0"/>
                                  </p:iterate>
                                  <p:childTnLst>
                                    <p:set>
                                      <p:cBhvr>
                                        <p:cTn id="60" fill="hold"/>
                                        <p:tgtEl>
                                          <p:spTgt spid="2075"/>
                                        </p:tgtEl>
                                        <p:attrNameLst>
                                          <p:attrName>style.visibility</p:attrName>
                                        </p:attrNameLst>
                                      </p:cBhvr>
                                      <p:to>
                                        <p:strVal val="visible"/>
                                      </p:to>
                                    </p:set>
                                    <p:animEffect transition="in" filter="dissolve">
                                      <p:cBhvr>
                                        <p:cTn id="61" dur="500"/>
                                        <p:tgtEl>
                                          <p:spTgt spid="2075"/>
                                        </p:tgtEl>
                                      </p:cBhvr>
                                    </p:animEffect>
                                  </p:childTnLst>
                                </p:cTn>
                              </p:par>
                              <p:par>
                                <p:cTn id="62" presetID="9" presetClass="entr" fill="hold" grpId="20" nodeType="withEffect">
                                  <p:stCondLst>
                                    <p:cond delay="0"/>
                                  </p:stCondLst>
                                  <p:iterate>
                                    <p:tmAbs val="0"/>
                                  </p:iterate>
                                  <p:childTnLst>
                                    <p:set>
                                      <p:cBhvr>
                                        <p:cTn id="63" fill="hold"/>
                                        <p:tgtEl>
                                          <p:spTgt spid="2076"/>
                                        </p:tgtEl>
                                        <p:attrNameLst>
                                          <p:attrName>style.visibility</p:attrName>
                                        </p:attrNameLst>
                                      </p:cBhvr>
                                      <p:to>
                                        <p:strVal val="visible"/>
                                      </p:to>
                                    </p:set>
                                    <p:animEffect transition="in" filter="dissolve">
                                      <p:cBhvr>
                                        <p:cTn id="64" dur="500"/>
                                        <p:tgtEl>
                                          <p:spTgt spid="2076"/>
                                        </p:tgtEl>
                                      </p:cBhvr>
                                    </p:animEffect>
                                  </p:childTnLst>
                                </p:cTn>
                              </p:par>
                              <p:par>
                                <p:cTn id="65" presetID="9" presetClass="entr" fill="hold" grpId="21" nodeType="withEffect">
                                  <p:stCondLst>
                                    <p:cond delay="0"/>
                                  </p:stCondLst>
                                  <p:iterate>
                                    <p:tmAbs val="0"/>
                                  </p:iterate>
                                  <p:childTnLst>
                                    <p:set>
                                      <p:cBhvr>
                                        <p:cTn id="66" fill="hold"/>
                                        <p:tgtEl>
                                          <p:spTgt spid="2077"/>
                                        </p:tgtEl>
                                        <p:attrNameLst>
                                          <p:attrName>style.visibility</p:attrName>
                                        </p:attrNameLst>
                                      </p:cBhvr>
                                      <p:to>
                                        <p:strVal val="visible"/>
                                      </p:to>
                                    </p:set>
                                    <p:animEffect transition="in" filter="dissolve">
                                      <p:cBhvr>
                                        <p:cTn id="67" dur="500"/>
                                        <p:tgtEl>
                                          <p:spTgt spid="2077"/>
                                        </p:tgtEl>
                                      </p:cBhvr>
                                    </p:animEffect>
                                  </p:childTnLst>
                                </p:cTn>
                              </p:par>
                              <p:par>
                                <p:cTn id="68" presetID="9" presetClass="entr" fill="hold" grpId="22" nodeType="withEffect">
                                  <p:stCondLst>
                                    <p:cond delay="0"/>
                                  </p:stCondLst>
                                  <p:iterate>
                                    <p:tmAbs val="0"/>
                                  </p:iterate>
                                  <p:childTnLst>
                                    <p:set>
                                      <p:cBhvr>
                                        <p:cTn id="69" fill="hold"/>
                                        <p:tgtEl>
                                          <p:spTgt spid="2078"/>
                                        </p:tgtEl>
                                        <p:attrNameLst>
                                          <p:attrName>style.visibility</p:attrName>
                                        </p:attrNameLst>
                                      </p:cBhvr>
                                      <p:to>
                                        <p:strVal val="visible"/>
                                      </p:to>
                                    </p:set>
                                    <p:animEffect transition="in" filter="dissolve">
                                      <p:cBhvr>
                                        <p:cTn id="70" dur="500"/>
                                        <p:tgtEl>
                                          <p:spTgt spid="2078"/>
                                        </p:tgtEl>
                                      </p:cBhvr>
                                    </p:animEffect>
                                  </p:childTnLst>
                                </p:cTn>
                              </p:par>
                              <p:par>
                                <p:cTn id="71" presetID="9" presetClass="entr" fill="hold" grpId="23" nodeType="withEffect">
                                  <p:stCondLst>
                                    <p:cond delay="0"/>
                                  </p:stCondLst>
                                  <p:iterate>
                                    <p:tmAbs val="0"/>
                                  </p:iterate>
                                  <p:childTnLst>
                                    <p:set>
                                      <p:cBhvr>
                                        <p:cTn id="72" fill="hold"/>
                                        <p:tgtEl>
                                          <p:spTgt spid="2079"/>
                                        </p:tgtEl>
                                        <p:attrNameLst>
                                          <p:attrName>style.visibility</p:attrName>
                                        </p:attrNameLst>
                                      </p:cBhvr>
                                      <p:to>
                                        <p:strVal val="visible"/>
                                      </p:to>
                                    </p:set>
                                    <p:animEffect transition="in" filter="dissolve">
                                      <p:cBhvr>
                                        <p:cTn id="73" dur="500"/>
                                        <p:tgtEl>
                                          <p:spTgt spid="2079"/>
                                        </p:tgtEl>
                                      </p:cBhvr>
                                    </p:animEffect>
                                  </p:childTnLst>
                                </p:cTn>
                              </p:par>
                              <p:par>
                                <p:cTn id="74" presetID="9" presetClass="entr" fill="hold" grpId="24" nodeType="withEffect">
                                  <p:stCondLst>
                                    <p:cond delay="0"/>
                                  </p:stCondLst>
                                  <p:iterate>
                                    <p:tmAbs val="0"/>
                                  </p:iterate>
                                  <p:childTnLst>
                                    <p:set>
                                      <p:cBhvr>
                                        <p:cTn id="75" fill="hold"/>
                                        <p:tgtEl>
                                          <p:spTgt spid="2080"/>
                                        </p:tgtEl>
                                        <p:attrNameLst>
                                          <p:attrName>style.visibility</p:attrName>
                                        </p:attrNameLst>
                                      </p:cBhvr>
                                      <p:to>
                                        <p:strVal val="visible"/>
                                      </p:to>
                                    </p:set>
                                    <p:animEffect transition="in" filter="dissolve">
                                      <p:cBhvr>
                                        <p:cTn id="76" dur="500"/>
                                        <p:tgtEl>
                                          <p:spTgt spid="2080"/>
                                        </p:tgtEl>
                                      </p:cBhvr>
                                    </p:animEffect>
                                  </p:childTnLst>
                                </p:cTn>
                              </p:par>
                              <p:par>
                                <p:cTn id="77" presetID="9" presetClass="entr" fill="hold" grpId="25" nodeType="withEffect">
                                  <p:stCondLst>
                                    <p:cond delay="0"/>
                                  </p:stCondLst>
                                  <p:iterate>
                                    <p:tmAbs val="0"/>
                                  </p:iterate>
                                  <p:childTnLst>
                                    <p:set>
                                      <p:cBhvr>
                                        <p:cTn id="78" fill="hold"/>
                                        <p:tgtEl>
                                          <p:spTgt spid="2081"/>
                                        </p:tgtEl>
                                        <p:attrNameLst>
                                          <p:attrName>style.visibility</p:attrName>
                                        </p:attrNameLst>
                                      </p:cBhvr>
                                      <p:to>
                                        <p:strVal val="visible"/>
                                      </p:to>
                                    </p:set>
                                    <p:animEffect transition="in" filter="dissolve">
                                      <p:cBhvr>
                                        <p:cTn id="79" dur="500"/>
                                        <p:tgtEl>
                                          <p:spTgt spid="2081"/>
                                        </p:tgtEl>
                                      </p:cBhvr>
                                    </p:animEffect>
                                  </p:childTnLst>
                                </p:cTn>
                              </p:par>
                              <p:par>
                                <p:cTn id="80" presetID="9" presetClass="entr" fill="hold" grpId="26" nodeType="withEffect">
                                  <p:stCondLst>
                                    <p:cond delay="0"/>
                                  </p:stCondLst>
                                  <p:iterate>
                                    <p:tmAbs val="0"/>
                                  </p:iterate>
                                  <p:childTnLst>
                                    <p:set>
                                      <p:cBhvr>
                                        <p:cTn id="81" fill="hold"/>
                                        <p:tgtEl>
                                          <p:spTgt spid="2082"/>
                                        </p:tgtEl>
                                        <p:attrNameLst>
                                          <p:attrName>style.visibility</p:attrName>
                                        </p:attrNameLst>
                                      </p:cBhvr>
                                      <p:to>
                                        <p:strVal val="visible"/>
                                      </p:to>
                                    </p:set>
                                    <p:animEffect transition="in" filter="dissolve">
                                      <p:cBhvr>
                                        <p:cTn id="82" dur="500"/>
                                        <p:tgtEl>
                                          <p:spTgt spid="2082"/>
                                        </p:tgtEl>
                                      </p:cBhvr>
                                    </p:animEffect>
                                  </p:childTnLst>
                                </p:cTn>
                              </p:par>
                              <p:par>
                                <p:cTn id="83" presetID="9" presetClass="entr" fill="hold" grpId="27" nodeType="withEffect">
                                  <p:stCondLst>
                                    <p:cond delay="0"/>
                                  </p:stCondLst>
                                  <p:iterate>
                                    <p:tmAbs val="0"/>
                                  </p:iterate>
                                  <p:childTnLst>
                                    <p:set>
                                      <p:cBhvr>
                                        <p:cTn id="84" fill="hold"/>
                                        <p:tgtEl>
                                          <p:spTgt spid="2083"/>
                                        </p:tgtEl>
                                        <p:attrNameLst>
                                          <p:attrName>style.visibility</p:attrName>
                                        </p:attrNameLst>
                                      </p:cBhvr>
                                      <p:to>
                                        <p:strVal val="visible"/>
                                      </p:to>
                                    </p:set>
                                    <p:animEffect transition="in" filter="dissolve">
                                      <p:cBhvr>
                                        <p:cTn id="85" dur="500"/>
                                        <p:tgtEl>
                                          <p:spTgt spid="2083"/>
                                        </p:tgtEl>
                                      </p:cBhvr>
                                    </p:animEffect>
                                  </p:childTnLst>
                                </p:cTn>
                              </p:par>
                              <p:par>
                                <p:cTn id="86" presetID="9" presetClass="entr" fill="hold" grpId="28" nodeType="withEffect">
                                  <p:stCondLst>
                                    <p:cond delay="0"/>
                                  </p:stCondLst>
                                  <p:iterate>
                                    <p:tmAbs val="0"/>
                                  </p:iterate>
                                  <p:childTnLst>
                                    <p:set>
                                      <p:cBhvr>
                                        <p:cTn id="87" fill="hold"/>
                                        <p:tgtEl>
                                          <p:spTgt spid="2084"/>
                                        </p:tgtEl>
                                        <p:attrNameLst>
                                          <p:attrName>style.visibility</p:attrName>
                                        </p:attrNameLst>
                                      </p:cBhvr>
                                      <p:to>
                                        <p:strVal val="visible"/>
                                      </p:to>
                                    </p:set>
                                    <p:animEffect transition="in" filter="dissolve">
                                      <p:cBhvr>
                                        <p:cTn id="88" dur="500"/>
                                        <p:tgtEl>
                                          <p:spTgt spid="2084"/>
                                        </p:tgtEl>
                                      </p:cBhvr>
                                    </p:animEffect>
                                  </p:childTnLst>
                                </p:cTn>
                              </p:par>
                              <p:par>
                                <p:cTn id="89" presetID="9" presetClass="entr" fill="hold" grpId="29" nodeType="withEffect">
                                  <p:stCondLst>
                                    <p:cond delay="0"/>
                                  </p:stCondLst>
                                  <p:iterate>
                                    <p:tmAbs val="0"/>
                                  </p:iterate>
                                  <p:childTnLst>
                                    <p:set>
                                      <p:cBhvr>
                                        <p:cTn id="90" fill="hold"/>
                                        <p:tgtEl>
                                          <p:spTgt spid="2085"/>
                                        </p:tgtEl>
                                        <p:attrNameLst>
                                          <p:attrName>style.visibility</p:attrName>
                                        </p:attrNameLst>
                                      </p:cBhvr>
                                      <p:to>
                                        <p:strVal val="visible"/>
                                      </p:to>
                                    </p:set>
                                    <p:animEffect transition="in" filter="dissolve">
                                      <p:cBhvr>
                                        <p:cTn id="91" dur="500"/>
                                        <p:tgtEl>
                                          <p:spTgt spid="2085"/>
                                        </p:tgtEl>
                                      </p:cBhvr>
                                    </p:animEffect>
                                  </p:childTnLst>
                                </p:cTn>
                              </p:par>
                              <p:par>
                                <p:cTn id="92" presetID="9" presetClass="entr" fill="hold" grpId="30" nodeType="withEffect">
                                  <p:stCondLst>
                                    <p:cond delay="0"/>
                                  </p:stCondLst>
                                  <p:iterate>
                                    <p:tmAbs val="0"/>
                                  </p:iterate>
                                  <p:childTnLst>
                                    <p:set>
                                      <p:cBhvr>
                                        <p:cTn id="93" fill="hold"/>
                                        <p:tgtEl>
                                          <p:spTgt spid="2042">
                                            <p:txEl>
                                              <p:pRg st="6" end="6"/>
                                            </p:txEl>
                                          </p:spTgt>
                                        </p:tgtEl>
                                        <p:attrNameLst>
                                          <p:attrName>style.visibility</p:attrName>
                                        </p:attrNameLst>
                                      </p:cBhvr>
                                      <p:to>
                                        <p:strVal val="visible"/>
                                      </p:to>
                                    </p:set>
                                    <p:animEffect transition="in" filter="dissolve">
                                      <p:cBhvr>
                                        <p:cTn id="94" dur="500"/>
                                        <p:tgtEl>
                                          <p:spTgt spid="2042">
                                            <p:txEl>
                                              <p:pRg st="6" end="6"/>
                                            </p:txEl>
                                          </p:spTgt>
                                        </p:tgtEl>
                                      </p:cBhvr>
                                    </p:animEffect>
                                  </p:childTnLst>
                                </p:cTn>
                              </p:par>
                              <p:par>
                                <p:cTn id="95" presetID="9" presetClass="entr" fill="hold" grpId="30" nodeType="withEffect">
                                  <p:stCondLst>
                                    <p:cond delay="0"/>
                                  </p:stCondLst>
                                  <p:iterate>
                                    <p:tmAbs val="0"/>
                                  </p:iterate>
                                  <p:childTnLst>
                                    <p:set>
                                      <p:cBhvr>
                                        <p:cTn id="96" fill="hold"/>
                                        <p:tgtEl>
                                          <p:spTgt spid="2042">
                                            <p:txEl>
                                              <p:pRg st="7" end="7"/>
                                            </p:txEl>
                                          </p:spTgt>
                                        </p:tgtEl>
                                        <p:attrNameLst>
                                          <p:attrName>style.visibility</p:attrName>
                                        </p:attrNameLst>
                                      </p:cBhvr>
                                      <p:to>
                                        <p:strVal val="visible"/>
                                      </p:to>
                                    </p:set>
                                    <p:animEffect transition="in" filter="dissolve">
                                      <p:cBhvr>
                                        <p:cTn id="97" dur="500"/>
                                        <p:tgtEl>
                                          <p:spTgt spid="2042">
                                            <p:txEl>
                                              <p:pRg st="7" end="7"/>
                                            </p:txEl>
                                          </p:spTgt>
                                        </p:tgtEl>
                                      </p:cBhvr>
                                    </p:animEffect>
                                  </p:childTnLst>
                                </p:cTn>
                              </p:par>
                              <p:par>
                                <p:cTn id="98" presetID="9" presetClass="entr" fill="hold" grpId="31" nodeType="withEffect">
                                  <p:stCondLst>
                                    <p:cond delay="0"/>
                                  </p:stCondLst>
                                  <p:iterate>
                                    <p:tmAbs val="0"/>
                                  </p:iterate>
                                  <p:childTnLst>
                                    <p:set>
                                      <p:cBhvr>
                                        <p:cTn id="99" fill="hold"/>
                                        <p:tgtEl>
                                          <p:spTgt spid="2091"/>
                                        </p:tgtEl>
                                        <p:attrNameLst>
                                          <p:attrName>style.visibility</p:attrName>
                                        </p:attrNameLst>
                                      </p:cBhvr>
                                      <p:to>
                                        <p:strVal val="visible"/>
                                      </p:to>
                                    </p:set>
                                    <p:animEffect transition="in" filter="dissolve">
                                      <p:cBhvr>
                                        <p:cTn id="100" dur="500"/>
                                        <p:tgtEl>
                                          <p:spTgt spid="2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2" grpId="30" uiExpand="1" build="p" bldLvl="5" animBg="1" advAuto="0"/>
      <p:bldP spid="2055" grpId="1" animBg="1" advAuto="0"/>
      <p:bldP spid="2056" grpId="2" animBg="1" advAuto="0"/>
      <p:bldP spid="2057" grpId="3" animBg="1" advAuto="0"/>
      <p:bldP spid="2058" grpId="4" animBg="1" advAuto="0"/>
      <p:bldP spid="2061" grpId="5" animBg="1" advAuto="0"/>
      <p:bldP spid="2062" grpId="6" animBg="1" advAuto="0"/>
      <p:bldP spid="2063" grpId="7" animBg="1" advAuto="0"/>
      <p:bldP spid="2064" grpId="8" animBg="1" advAuto="0"/>
      <p:bldP spid="2065" grpId="9" animBg="1" advAuto="0"/>
      <p:bldP spid="2066" grpId="10" animBg="1" advAuto="0"/>
      <p:bldP spid="2067" grpId="11" animBg="1" advAuto="0"/>
      <p:bldP spid="2068" grpId="12" animBg="1" advAuto="0"/>
      <p:bldP spid="2069" grpId="13" animBg="1" advAuto="0"/>
      <p:bldP spid="2070" grpId="14" animBg="1" advAuto="0"/>
      <p:bldP spid="2071" grpId="15" animBg="1" advAuto="0"/>
      <p:bldP spid="2072" grpId="16" animBg="1" advAuto="0"/>
      <p:bldP spid="2073" grpId="17" animBg="1" advAuto="0"/>
      <p:bldP spid="2074" grpId="18" animBg="1" advAuto="0"/>
      <p:bldP spid="2075" grpId="19" animBg="1" advAuto="0"/>
      <p:bldP spid="2076" grpId="20" animBg="1" advAuto="0"/>
      <p:bldP spid="2077" grpId="21" animBg="1" advAuto="0"/>
      <p:bldP spid="2078" grpId="22" animBg="1" advAuto="0"/>
      <p:bldP spid="2079" grpId="23" animBg="1" advAuto="0"/>
      <p:bldP spid="2080" grpId="24" animBg="1" advAuto="0"/>
      <p:bldP spid="2081" grpId="25" animBg="1" advAuto="0"/>
      <p:bldP spid="2082" grpId="26" animBg="1" advAuto="0"/>
      <p:bldP spid="2083" grpId="27" animBg="1" advAuto="0"/>
      <p:bldP spid="2084" grpId="28" animBg="1" advAuto="0"/>
      <p:bldP spid="2085" grpId="29" animBg="1" advAuto="0"/>
      <p:bldP spid="2091" grpId="3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3" name="Group 1993"/>
          <p:cNvGrpSpPr/>
          <p:nvPr/>
        </p:nvGrpSpPr>
        <p:grpSpPr>
          <a:xfrm>
            <a:off x="1427544" y="1848958"/>
            <a:ext cx="1772739" cy="1063643"/>
            <a:chOff x="0" y="0"/>
            <a:chExt cx="1772737" cy="1063642"/>
          </a:xfrm>
        </p:grpSpPr>
        <p:sp>
          <p:nvSpPr>
            <p:cNvPr id="1991" name="Shape 1991"/>
            <p:cNvSpPr/>
            <p:nvPr/>
          </p:nvSpPr>
          <p:spPr>
            <a:xfrm>
              <a:off x="0" y="0"/>
              <a:ext cx="1772738" cy="1063643"/>
            </a:xfrm>
            <a:prstGeom prst="roundRect">
              <a:avLst>
                <a:gd name="adj" fmla="val 10000"/>
              </a:avLst>
            </a:prstGeom>
            <a:solidFill>
              <a:srgbClr val="139CB5"/>
            </a:solidFill>
            <a:ln w="12700" cap="flat">
              <a:noFill/>
              <a:miter lim="400000"/>
            </a:ln>
            <a:effectLst/>
          </p:spPr>
          <p:txBody>
            <a:bodyPr wrap="square" lIns="45719" tIns="45719" rIns="45719" bIns="45719" numCol="1" anchor="ctr">
              <a:noAutofit/>
            </a:bodyPr>
            <a:lstStyle/>
            <a:p>
              <a:pPr algn="ctr">
                <a:defRPr sz="1200">
                  <a:solidFill>
                    <a:srgbClr val="FFFFFF"/>
                  </a:solidFill>
                </a:defRPr>
              </a:pPr>
              <a:endParaRPr/>
            </a:p>
          </p:txBody>
        </p:sp>
        <p:sp>
          <p:nvSpPr>
            <p:cNvPr id="1992" name="Shape 1992"/>
            <p:cNvSpPr/>
            <p:nvPr/>
          </p:nvSpPr>
          <p:spPr>
            <a:xfrm>
              <a:off x="31170" y="384501"/>
              <a:ext cx="1710398"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Gill Sans"/>
                  <a:ea typeface="Gill Sans"/>
                  <a:cs typeface="Gill Sans"/>
                  <a:sym typeface="Gill Sans"/>
                </a:defRPr>
              </a:lvl1pPr>
            </a:lstStyle>
            <a:p>
              <a:r>
                <a:t>4 Years of Operations</a:t>
              </a:r>
            </a:p>
          </p:txBody>
        </p:sp>
      </p:grpSp>
      <p:grpSp>
        <p:nvGrpSpPr>
          <p:cNvPr id="1996" name="Group 1996"/>
          <p:cNvGrpSpPr/>
          <p:nvPr/>
        </p:nvGrpSpPr>
        <p:grpSpPr>
          <a:xfrm>
            <a:off x="3377556" y="1848958"/>
            <a:ext cx="1772739" cy="1063643"/>
            <a:chOff x="0" y="0"/>
            <a:chExt cx="1772737" cy="1063642"/>
          </a:xfrm>
        </p:grpSpPr>
        <p:sp>
          <p:nvSpPr>
            <p:cNvPr id="1994" name="Shape 1994"/>
            <p:cNvSpPr/>
            <p:nvPr/>
          </p:nvSpPr>
          <p:spPr>
            <a:xfrm>
              <a:off x="0" y="0"/>
              <a:ext cx="1772738" cy="1063643"/>
            </a:xfrm>
            <a:prstGeom prst="roundRect">
              <a:avLst>
                <a:gd name="adj" fmla="val 10000"/>
              </a:avLst>
            </a:prstGeom>
            <a:solidFill>
              <a:srgbClr val="28BD8F"/>
            </a:solidFill>
            <a:ln w="12700" cap="flat">
              <a:noFill/>
              <a:miter lim="400000"/>
            </a:ln>
            <a:effectLst/>
          </p:spPr>
          <p:txBody>
            <a:bodyPr wrap="square" lIns="45719" tIns="45719" rIns="45719" bIns="45719" numCol="1" anchor="ctr">
              <a:noAutofit/>
            </a:bodyPr>
            <a:lstStyle/>
            <a:p>
              <a:pPr algn="ctr">
                <a:defRPr sz="1200">
                  <a:solidFill>
                    <a:srgbClr val="FFFFFF"/>
                  </a:solidFill>
                </a:defRPr>
              </a:pPr>
              <a:endParaRPr/>
            </a:p>
          </p:txBody>
        </p:sp>
        <p:sp>
          <p:nvSpPr>
            <p:cNvPr id="1995" name="Shape 1995"/>
            <p:cNvSpPr/>
            <p:nvPr/>
          </p:nvSpPr>
          <p:spPr>
            <a:xfrm>
              <a:off x="31170" y="384501"/>
              <a:ext cx="1710398" cy="294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Gill Sans"/>
                  <a:ea typeface="Gill Sans"/>
                  <a:cs typeface="Gill Sans"/>
                  <a:sym typeface="Gill Sans"/>
                </a:defRPr>
              </a:lvl1pPr>
            </a:lstStyle>
            <a:p>
              <a:r>
                <a:t>5000 R&amp;D Engineers</a:t>
              </a:r>
            </a:p>
          </p:txBody>
        </p:sp>
      </p:grpSp>
      <p:grpSp>
        <p:nvGrpSpPr>
          <p:cNvPr id="1999" name="Group 1999"/>
          <p:cNvGrpSpPr/>
          <p:nvPr/>
        </p:nvGrpSpPr>
        <p:grpSpPr>
          <a:xfrm>
            <a:off x="5327568" y="1848958"/>
            <a:ext cx="1772739" cy="1063643"/>
            <a:chOff x="0" y="0"/>
            <a:chExt cx="1772737" cy="1063642"/>
          </a:xfrm>
        </p:grpSpPr>
        <p:sp>
          <p:nvSpPr>
            <p:cNvPr id="1997" name="Shape 1997"/>
            <p:cNvSpPr/>
            <p:nvPr/>
          </p:nvSpPr>
          <p:spPr>
            <a:xfrm>
              <a:off x="0" y="0"/>
              <a:ext cx="1772738" cy="1063643"/>
            </a:xfrm>
            <a:prstGeom prst="roundRect">
              <a:avLst>
                <a:gd name="adj" fmla="val 10000"/>
              </a:avLst>
            </a:prstGeom>
            <a:solidFill>
              <a:srgbClr val="149C6F"/>
            </a:solidFill>
            <a:ln w="12700" cap="flat">
              <a:noFill/>
              <a:miter lim="400000"/>
            </a:ln>
            <a:effectLst/>
          </p:spPr>
          <p:txBody>
            <a:bodyPr wrap="square" lIns="45719" tIns="45719" rIns="45719" bIns="45719" numCol="1" anchor="ctr">
              <a:noAutofit/>
            </a:bodyPr>
            <a:lstStyle/>
            <a:p>
              <a:pPr algn="ctr">
                <a:defRPr sz="1200">
                  <a:solidFill>
                    <a:srgbClr val="FFFFFF"/>
                  </a:solidFill>
                </a:defRPr>
              </a:pPr>
              <a:endParaRPr/>
            </a:p>
          </p:txBody>
        </p:sp>
        <p:sp>
          <p:nvSpPr>
            <p:cNvPr id="1998" name="Shape 1998"/>
            <p:cNvSpPr/>
            <p:nvPr/>
          </p:nvSpPr>
          <p:spPr>
            <a:xfrm>
              <a:off x="31170" y="282901"/>
              <a:ext cx="1710398" cy="497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Gill Sans"/>
                  <a:ea typeface="Gill Sans"/>
                  <a:cs typeface="Gill Sans"/>
                  <a:sym typeface="Gill Sans"/>
                </a:defRPr>
              </a:lvl1pPr>
            </a:lstStyle>
            <a:p>
              <a:r>
                <a:t>80 Enterprise Software Products</a:t>
              </a:r>
            </a:p>
          </p:txBody>
        </p:sp>
      </p:grpSp>
      <p:grpSp>
        <p:nvGrpSpPr>
          <p:cNvPr id="2002" name="Group 2002"/>
          <p:cNvGrpSpPr/>
          <p:nvPr/>
        </p:nvGrpSpPr>
        <p:grpSpPr>
          <a:xfrm>
            <a:off x="7277580" y="1848958"/>
            <a:ext cx="1772739" cy="1063643"/>
            <a:chOff x="0" y="0"/>
            <a:chExt cx="1772737" cy="1063642"/>
          </a:xfrm>
        </p:grpSpPr>
        <p:sp>
          <p:nvSpPr>
            <p:cNvPr id="2000" name="Shape 2000"/>
            <p:cNvSpPr/>
            <p:nvPr/>
          </p:nvSpPr>
          <p:spPr>
            <a:xfrm>
              <a:off x="0" y="0"/>
              <a:ext cx="1772738" cy="1063643"/>
            </a:xfrm>
            <a:prstGeom prst="roundRect">
              <a:avLst>
                <a:gd name="adj" fmla="val 10000"/>
              </a:avLst>
            </a:prstGeom>
            <a:solidFill>
              <a:srgbClr val="D8E041"/>
            </a:solidFill>
            <a:ln w="12700" cap="flat">
              <a:noFill/>
              <a:miter lim="400000"/>
            </a:ln>
            <a:effectLst/>
          </p:spPr>
          <p:txBody>
            <a:bodyPr wrap="square" lIns="45719" tIns="45719" rIns="45719" bIns="45719" numCol="1" anchor="ctr">
              <a:noAutofit/>
            </a:bodyPr>
            <a:lstStyle/>
            <a:p>
              <a:pPr algn="ctr">
                <a:defRPr sz="1675">
                  <a:solidFill>
                    <a:srgbClr val="FFFFFF"/>
                  </a:solidFill>
                </a:defRPr>
              </a:pPr>
              <a:endParaRPr/>
            </a:p>
          </p:txBody>
        </p:sp>
        <p:sp>
          <p:nvSpPr>
            <p:cNvPr id="2001" name="Shape 2001"/>
            <p:cNvSpPr/>
            <p:nvPr/>
          </p:nvSpPr>
          <p:spPr>
            <a:xfrm>
              <a:off x="31170" y="181301"/>
              <a:ext cx="1710398" cy="701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Gill Sans"/>
                  <a:ea typeface="Gill Sans"/>
                  <a:cs typeface="Gill Sans"/>
                  <a:sym typeface="Gill Sans"/>
                </a:defRPr>
              </a:lvl1pPr>
            </a:lstStyle>
            <a:p>
              <a:r>
                <a:t>Products Release cadence: from weeks to months</a:t>
              </a:r>
            </a:p>
          </p:txBody>
        </p:sp>
      </p:grpSp>
      <p:grpSp>
        <p:nvGrpSpPr>
          <p:cNvPr id="2005" name="Group 2005"/>
          <p:cNvGrpSpPr/>
          <p:nvPr/>
        </p:nvGrpSpPr>
        <p:grpSpPr>
          <a:xfrm>
            <a:off x="9227591" y="1848958"/>
            <a:ext cx="1772739" cy="1063643"/>
            <a:chOff x="0" y="0"/>
            <a:chExt cx="1772737" cy="1063642"/>
          </a:xfrm>
        </p:grpSpPr>
        <p:sp>
          <p:nvSpPr>
            <p:cNvPr id="2003" name="Shape 2003"/>
            <p:cNvSpPr/>
            <p:nvPr/>
          </p:nvSpPr>
          <p:spPr>
            <a:xfrm>
              <a:off x="0" y="0"/>
              <a:ext cx="1772738" cy="1063643"/>
            </a:xfrm>
            <a:prstGeom prst="roundRect">
              <a:avLst>
                <a:gd name="adj" fmla="val 10000"/>
              </a:avLst>
            </a:prstGeom>
            <a:solidFill>
              <a:schemeClr val="accent3"/>
            </a:solidFill>
            <a:ln w="12700" cap="flat">
              <a:noFill/>
              <a:miter lim="400000"/>
            </a:ln>
            <a:effectLst/>
          </p:spPr>
          <p:txBody>
            <a:bodyPr wrap="square" lIns="45719" tIns="45719" rIns="45719" bIns="45719" numCol="1" anchor="ctr">
              <a:noAutofit/>
            </a:bodyPr>
            <a:lstStyle/>
            <a:p>
              <a:pPr algn="ctr">
                <a:defRPr sz="1200">
                  <a:solidFill>
                    <a:srgbClr val="FFFFFF"/>
                  </a:solidFill>
                </a:defRPr>
              </a:pPr>
              <a:endParaRPr/>
            </a:p>
          </p:txBody>
        </p:sp>
        <p:sp>
          <p:nvSpPr>
            <p:cNvPr id="2004" name="Shape 2004"/>
            <p:cNvSpPr/>
            <p:nvPr/>
          </p:nvSpPr>
          <p:spPr>
            <a:xfrm>
              <a:off x="31170" y="181301"/>
              <a:ext cx="1710398" cy="701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Gill Sans"/>
                  <a:ea typeface="Gill Sans"/>
                  <a:cs typeface="Gill Sans"/>
                  <a:sym typeface="Gill Sans"/>
                </a:defRPr>
              </a:lvl1pPr>
            </a:lstStyle>
            <a:p>
              <a:r>
                <a:t>12M lines of code being scanned daily (20M at picks)</a:t>
              </a:r>
            </a:p>
          </p:txBody>
        </p:sp>
      </p:grpSp>
      <p:sp>
        <p:nvSpPr>
          <p:cNvPr id="2006" name="Shape 2006"/>
          <p:cNvSpPr/>
          <p:nvPr/>
        </p:nvSpPr>
        <p:spPr>
          <a:xfrm>
            <a:off x="425668" y="975621"/>
            <a:ext cx="5618973" cy="1"/>
          </a:xfrm>
          <a:prstGeom prst="line">
            <a:avLst/>
          </a:prstGeom>
          <a:ln w="25400">
            <a:solidFill>
              <a:srgbClr val="039DEF"/>
            </a:solidFill>
            <a:miter/>
          </a:ln>
        </p:spPr>
        <p:txBody>
          <a:bodyPr lIns="45719" rIns="45719"/>
          <a:lstStyle/>
          <a:p>
            <a:endParaRPr/>
          </a:p>
        </p:txBody>
      </p:sp>
      <p:sp>
        <p:nvSpPr>
          <p:cNvPr id="2007" name="Shape 2007"/>
          <p:cNvSpPr/>
          <p:nvPr/>
        </p:nvSpPr>
        <p:spPr>
          <a:xfrm>
            <a:off x="507842" y="392234"/>
            <a:ext cx="10969943" cy="355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2400">
                <a:solidFill>
                  <a:srgbClr val="000000">
                    <a:alpha val="84705"/>
                  </a:srgbClr>
                </a:solidFill>
                <a:latin typeface="Gill Sans"/>
                <a:ea typeface="Gill Sans"/>
                <a:cs typeface="Gill Sans"/>
                <a:sym typeface="Gill Sans"/>
              </a:defRPr>
            </a:lvl1pPr>
          </a:lstStyle>
          <a:p>
            <a:r>
              <a:t>HPE Software Engineering Security Program</a:t>
            </a:r>
          </a:p>
        </p:txBody>
      </p:sp>
      <p:pic>
        <p:nvPicPr>
          <p:cNvPr id="2008" name="image7.png"/>
          <p:cNvPicPr>
            <a:picLocks noChangeAspect="1"/>
          </p:cNvPicPr>
          <p:nvPr/>
        </p:nvPicPr>
        <p:blipFill>
          <a:blip r:embed="rId3">
            <a:extLst/>
          </a:blip>
          <a:stretch>
            <a:fillRect/>
          </a:stretch>
        </p:blipFill>
        <p:spPr>
          <a:xfrm>
            <a:off x="1307801" y="5109054"/>
            <a:ext cx="1171576" cy="762001"/>
          </a:xfrm>
          <a:prstGeom prst="rect">
            <a:avLst/>
          </a:prstGeom>
          <a:ln w="12700">
            <a:miter lim="400000"/>
          </a:ln>
        </p:spPr>
      </p:pic>
      <p:pic>
        <p:nvPicPr>
          <p:cNvPr id="2009" name="image8.png"/>
          <p:cNvPicPr>
            <a:picLocks noChangeAspect="1"/>
          </p:cNvPicPr>
          <p:nvPr/>
        </p:nvPicPr>
        <p:blipFill>
          <a:blip r:embed="rId4">
            <a:extLst/>
          </a:blip>
          <a:stretch>
            <a:fillRect/>
          </a:stretch>
        </p:blipFill>
        <p:spPr>
          <a:xfrm>
            <a:off x="1307801" y="3048000"/>
            <a:ext cx="2428876" cy="733425"/>
          </a:xfrm>
          <a:prstGeom prst="rect">
            <a:avLst/>
          </a:prstGeom>
          <a:ln w="12700">
            <a:miter lim="400000"/>
          </a:ln>
        </p:spPr>
      </p:pic>
      <p:pic>
        <p:nvPicPr>
          <p:cNvPr id="2010" name="image9.png"/>
          <p:cNvPicPr>
            <a:picLocks noChangeAspect="1"/>
          </p:cNvPicPr>
          <p:nvPr/>
        </p:nvPicPr>
        <p:blipFill>
          <a:blip r:embed="rId5">
            <a:extLst/>
          </a:blip>
          <a:stretch>
            <a:fillRect/>
          </a:stretch>
        </p:blipFill>
        <p:spPr>
          <a:xfrm>
            <a:off x="7134225" y="3086100"/>
            <a:ext cx="2228850" cy="638175"/>
          </a:xfrm>
          <a:prstGeom prst="rect">
            <a:avLst/>
          </a:prstGeom>
          <a:ln w="12700">
            <a:miter lim="400000"/>
          </a:ln>
        </p:spPr>
      </p:pic>
      <p:pic>
        <p:nvPicPr>
          <p:cNvPr id="2011" name="image10.png"/>
          <p:cNvPicPr>
            <a:picLocks noChangeAspect="1"/>
          </p:cNvPicPr>
          <p:nvPr/>
        </p:nvPicPr>
        <p:blipFill>
          <a:blip r:embed="rId6">
            <a:extLst/>
          </a:blip>
          <a:stretch>
            <a:fillRect/>
          </a:stretch>
        </p:blipFill>
        <p:spPr>
          <a:xfrm>
            <a:off x="1283988" y="3976022"/>
            <a:ext cx="2476501" cy="904876"/>
          </a:xfrm>
          <a:prstGeom prst="rect">
            <a:avLst/>
          </a:prstGeom>
          <a:ln w="12700">
            <a:miter lim="400000"/>
          </a:ln>
        </p:spPr>
      </p:pic>
      <p:pic>
        <p:nvPicPr>
          <p:cNvPr id="2012" name="image11.png"/>
          <p:cNvPicPr>
            <a:picLocks noChangeAspect="1"/>
          </p:cNvPicPr>
          <p:nvPr/>
        </p:nvPicPr>
        <p:blipFill>
          <a:blip r:embed="rId7">
            <a:extLst/>
          </a:blip>
          <a:stretch>
            <a:fillRect/>
          </a:stretch>
        </p:blipFill>
        <p:spPr>
          <a:xfrm>
            <a:off x="5057775" y="3086100"/>
            <a:ext cx="2076450" cy="685800"/>
          </a:xfrm>
          <a:prstGeom prst="rect">
            <a:avLst/>
          </a:prstGeom>
          <a:ln w="12700">
            <a:miter lim="400000"/>
          </a:ln>
        </p:spPr>
      </p:pic>
      <p:pic>
        <p:nvPicPr>
          <p:cNvPr id="2013" name="image12.png"/>
          <p:cNvPicPr>
            <a:picLocks noChangeAspect="1"/>
          </p:cNvPicPr>
          <p:nvPr/>
        </p:nvPicPr>
        <p:blipFill>
          <a:blip r:embed="rId8">
            <a:extLst/>
          </a:blip>
          <a:stretch>
            <a:fillRect/>
          </a:stretch>
        </p:blipFill>
        <p:spPr>
          <a:xfrm>
            <a:off x="9429749" y="3009900"/>
            <a:ext cx="2152651" cy="714375"/>
          </a:xfrm>
          <a:prstGeom prst="rect">
            <a:avLst/>
          </a:prstGeom>
          <a:ln w="12700">
            <a:miter lim="400000"/>
          </a:ln>
        </p:spPr>
      </p:pic>
      <p:pic>
        <p:nvPicPr>
          <p:cNvPr id="2014" name="image13.png"/>
          <p:cNvPicPr>
            <a:picLocks noChangeAspect="1"/>
          </p:cNvPicPr>
          <p:nvPr/>
        </p:nvPicPr>
        <p:blipFill>
          <a:blip r:embed="rId9">
            <a:extLst/>
          </a:blip>
          <a:stretch>
            <a:fillRect/>
          </a:stretch>
        </p:blipFill>
        <p:spPr>
          <a:xfrm>
            <a:off x="4983346" y="3949803"/>
            <a:ext cx="2486026" cy="685801"/>
          </a:xfrm>
          <a:prstGeom prst="rect">
            <a:avLst/>
          </a:prstGeom>
          <a:ln w="12700">
            <a:miter lim="400000"/>
          </a:ln>
        </p:spPr>
      </p:pic>
      <p:pic>
        <p:nvPicPr>
          <p:cNvPr id="2015" name="image14.png"/>
          <p:cNvPicPr>
            <a:picLocks noChangeAspect="1"/>
          </p:cNvPicPr>
          <p:nvPr/>
        </p:nvPicPr>
        <p:blipFill>
          <a:blip r:embed="rId10">
            <a:extLst/>
          </a:blip>
          <a:stretch>
            <a:fillRect/>
          </a:stretch>
        </p:blipFill>
        <p:spPr>
          <a:xfrm>
            <a:off x="5057775" y="4964043"/>
            <a:ext cx="2743200" cy="685801"/>
          </a:xfrm>
          <a:prstGeom prst="rect">
            <a:avLst/>
          </a:prstGeom>
          <a:ln w="12700">
            <a:miter lim="400000"/>
          </a:ln>
        </p:spPr>
      </p:pic>
      <p:pic>
        <p:nvPicPr>
          <p:cNvPr id="2016" name="image15.png"/>
          <p:cNvPicPr>
            <a:picLocks noChangeAspect="1"/>
          </p:cNvPicPr>
          <p:nvPr/>
        </p:nvPicPr>
        <p:blipFill>
          <a:blip r:embed="rId11">
            <a:extLst/>
          </a:blip>
          <a:stretch>
            <a:fillRect/>
          </a:stretch>
        </p:blipFill>
        <p:spPr>
          <a:xfrm>
            <a:off x="1307801" y="5871054"/>
            <a:ext cx="1381126" cy="981076"/>
          </a:xfrm>
          <a:prstGeom prst="rect">
            <a:avLst/>
          </a:prstGeom>
          <a:ln w="12700">
            <a:miter lim="400000"/>
          </a:ln>
        </p:spPr>
      </p:pic>
      <p:pic>
        <p:nvPicPr>
          <p:cNvPr id="2017" name="image16.png"/>
          <p:cNvPicPr>
            <a:picLocks noChangeAspect="1"/>
          </p:cNvPicPr>
          <p:nvPr/>
        </p:nvPicPr>
        <p:blipFill>
          <a:blip r:embed="rId12">
            <a:extLst/>
          </a:blip>
          <a:stretch>
            <a:fillRect/>
          </a:stretch>
        </p:blipFill>
        <p:spPr>
          <a:xfrm>
            <a:off x="7469371" y="3945563"/>
            <a:ext cx="2733676" cy="790576"/>
          </a:xfrm>
          <a:prstGeom prst="rect">
            <a:avLst/>
          </a:prstGeom>
          <a:ln w="12700">
            <a:miter lim="400000"/>
          </a:ln>
        </p:spPr>
      </p:pic>
      <p:pic>
        <p:nvPicPr>
          <p:cNvPr id="2018" name="image17.png"/>
          <p:cNvPicPr>
            <a:picLocks noChangeAspect="1"/>
          </p:cNvPicPr>
          <p:nvPr/>
        </p:nvPicPr>
        <p:blipFill>
          <a:blip r:embed="rId13">
            <a:extLst/>
          </a:blip>
          <a:stretch>
            <a:fillRect/>
          </a:stretch>
        </p:blipFill>
        <p:spPr>
          <a:xfrm>
            <a:off x="7800975" y="4921181"/>
            <a:ext cx="2095500" cy="771526"/>
          </a:xfrm>
          <a:prstGeom prst="rect">
            <a:avLst/>
          </a:prstGeom>
          <a:ln w="12700">
            <a:miter lim="400000"/>
          </a:ln>
        </p:spPr>
      </p:pic>
      <p:sp>
        <p:nvSpPr>
          <p:cNvPr id="30" name="Shape 2224"/>
          <p:cNvSpPr/>
          <p:nvPr/>
        </p:nvSpPr>
        <p:spPr>
          <a:xfrm>
            <a:off x="395375" y="1270192"/>
            <a:ext cx="11187025" cy="3323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i="1">
                <a:solidFill>
                  <a:srgbClr val="139BB5"/>
                </a:solidFill>
                <a:latin typeface="Gill Sans SemiBold"/>
                <a:ea typeface="Gill Sans SemiBold"/>
                <a:cs typeface="Gill Sans SemiBold"/>
                <a:sym typeface="Gill Sans SemiBold"/>
              </a:defRPr>
            </a:lvl1pPr>
          </a:lstStyle>
          <a:p>
            <a:pPr algn="ctr"/>
            <a:r>
              <a:rPr lang="en-GB" sz="2400" dirty="0"/>
              <a:t>Embed security into software engineering lifecycle</a:t>
            </a:r>
          </a:p>
        </p:txBody>
      </p:sp>
    </p:spTree>
    <p:extLst>
      <p:ext uri="{BB962C8B-B14F-4D97-AF65-F5344CB8AC3E}">
        <p14:creationId xmlns:p14="http://schemas.microsoft.com/office/powerpoint/2010/main" val="2807648481"/>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6" name="image23.jpg" descr="Cyber Police. NOT MINE. I REPORTED YOU TO THE CYBER POLICE. lol, the tron guy."/>
          <p:cNvPicPr>
            <a:picLocks noChangeAspect="1"/>
          </p:cNvPicPr>
          <p:nvPr/>
        </p:nvPicPr>
        <p:blipFill>
          <a:blip r:embed="rId3">
            <a:extLst/>
          </a:blip>
          <a:stretch>
            <a:fillRect/>
          </a:stretch>
        </p:blipFill>
        <p:spPr>
          <a:xfrm>
            <a:off x="1085690" y="1313323"/>
            <a:ext cx="2355656" cy="2042243"/>
          </a:xfrm>
          <a:prstGeom prst="rect">
            <a:avLst/>
          </a:prstGeom>
          <a:ln w="12700">
            <a:miter lim="400000"/>
          </a:ln>
        </p:spPr>
      </p:pic>
      <p:pic>
        <p:nvPicPr>
          <p:cNvPr id="2097" name="image24.jpg" descr="my-local-police"/>
          <p:cNvPicPr>
            <a:picLocks noChangeAspect="1"/>
          </p:cNvPicPr>
          <p:nvPr/>
        </p:nvPicPr>
        <p:blipFill>
          <a:blip r:embed="rId4">
            <a:extLst/>
          </a:blip>
          <a:srcRect l="7768" r="10981"/>
          <a:stretch>
            <a:fillRect/>
          </a:stretch>
        </p:blipFill>
        <p:spPr>
          <a:xfrm>
            <a:off x="4412895" y="1571573"/>
            <a:ext cx="3997360" cy="1708252"/>
          </a:xfrm>
          <a:prstGeom prst="rect">
            <a:avLst/>
          </a:prstGeom>
          <a:ln w="12700">
            <a:miter lim="400000"/>
          </a:ln>
        </p:spPr>
      </p:pic>
      <p:pic>
        <p:nvPicPr>
          <p:cNvPr id="2099" name="image27.png"/>
          <p:cNvPicPr>
            <a:picLocks noChangeAspect="1"/>
          </p:cNvPicPr>
          <p:nvPr/>
        </p:nvPicPr>
        <p:blipFill>
          <a:blip r:embed="rId5">
            <a:extLst/>
          </a:blip>
          <a:stretch>
            <a:fillRect/>
          </a:stretch>
        </p:blipFill>
        <p:spPr>
          <a:xfrm>
            <a:off x="5877391" y="3898546"/>
            <a:ext cx="2674947" cy="1763235"/>
          </a:xfrm>
          <a:prstGeom prst="rect">
            <a:avLst/>
          </a:prstGeom>
          <a:ln w="12700">
            <a:miter lim="400000"/>
          </a:ln>
        </p:spPr>
      </p:pic>
      <p:pic>
        <p:nvPicPr>
          <p:cNvPr id="2100" name="image28.jpg"/>
          <p:cNvPicPr>
            <a:picLocks noChangeAspect="1"/>
          </p:cNvPicPr>
          <p:nvPr/>
        </p:nvPicPr>
        <p:blipFill>
          <a:blip r:embed="rId6">
            <a:extLst/>
          </a:blip>
          <a:stretch>
            <a:fillRect/>
          </a:stretch>
        </p:blipFill>
        <p:spPr>
          <a:xfrm>
            <a:off x="8545426" y="4086666"/>
            <a:ext cx="1801816" cy="1351362"/>
          </a:xfrm>
          <a:prstGeom prst="rect">
            <a:avLst/>
          </a:prstGeom>
          <a:ln w="12700">
            <a:miter lim="400000"/>
          </a:ln>
        </p:spPr>
      </p:pic>
      <p:grpSp>
        <p:nvGrpSpPr>
          <p:cNvPr id="2" name="Group 1"/>
          <p:cNvGrpSpPr/>
          <p:nvPr/>
        </p:nvGrpSpPr>
        <p:grpSpPr>
          <a:xfrm>
            <a:off x="2062709" y="4086666"/>
            <a:ext cx="3440697" cy="1074108"/>
            <a:chOff x="293606" y="4356534"/>
            <a:chExt cx="3440697" cy="1074108"/>
          </a:xfrm>
        </p:grpSpPr>
        <p:sp>
          <p:nvSpPr>
            <p:cNvPr id="2098" name="Shape 2098"/>
            <p:cNvSpPr/>
            <p:nvPr/>
          </p:nvSpPr>
          <p:spPr>
            <a:xfrm>
              <a:off x="293606" y="4659003"/>
              <a:ext cx="3440697" cy="7716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a:lnSpc>
                  <a:spcPct val="90000"/>
                </a:lnSpc>
                <a:defRPr b="1">
                  <a:latin typeface="Arial"/>
                  <a:ea typeface="Arial"/>
                  <a:cs typeface="Arial"/>
                  <a:sym typeface="Arial"/>
                </a:defRPr>
              </a:pPr>
              <a:endParaRPr dirty="0"/>
            </a:p>
            <a:p>
              <a:pPr algn="ctr">
                <a:lnSpc>
                  <a:spcPct val="90000"/>
                </a:lnSpc>
                <a:defRPr>
                  <a:latin typeface="Gill Sans SemiBold"/>
                  <a:ea typeface="Gill Sans SemiBold"/>
                  <a:cs typeface="Gill Sans SemiBold"/>
                  <a:sym typeface="Gill Sans SemiBold"/>
                </a:defRPr>
              </a:pPr>
              <a:r>
                <a:rPr dirty="0"/>
                <a:t>Trained Engineers on “How to protect the code I’m writing”</a:t>
              </a:r>
            </a:p>
          </p:txBody>
        </p:sp>
        <p:sp>
          <p:nvSpPr>
            <p:cNvPr id="2101" name="Shape 2101"/>
            <p:cNvSpPr/>
            <p:nvPr/>
          </p:nvSpPr>
          <p:spPr>
            <a:xfrm>
              <a:off x="1522127" y="4356534"/>
              <a:ext cx="983656" cy="91694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lnSpc>
                  <a:spcPct val="90000"/>
                </a:lnSpc>
                <a:defRPr sz="3200">
                  <a:solidFill>
                    <a:srgbClr val="139BB5"/>
                  </a:solidFill>
                  <a:latin typeface="Gill Sans SemiBold"/>
                  <a:ea typeface="Gill Sans SemiBold"/>
                  <a:cs typeface="Gill Sans SemiBold"/>
                  <a:sym typeface="Gill Sans SemiBold"/>
                </a:defRPr>
              </a:lvl1pPr>
            </a:lstStyle>
            <a:p>
              <a:r>
                <a:rPr dirty="0"/>
                <a:t>2500</a:t>
              </a:r>
            </a:p>
          </p:txBody>
        </p:sp>
      </p:grpSp>
      <p:sp>
        <p:nvSpPr>
          <p:cNvPr id="2102" name="Shape 2102"/>
          <p:cNvSpPr/>
          <p:nvPr/>
        </p:nvSpPr>
        <p:spPr>
          <a:xfrm>
            <a:off x="5890231" y="5919728"/>
            <a:ext cx="3997326" cy="7823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lnSpc>
                <a:spcPct val="90000"/>
              </a:lnSpc>
              <a:defRPr>
                <a:latin typeface="Gill Sans SemiBold"/>
                <a:ea typeface="Gill Sans SemiBold"/>
                <a:cs typeface="Gill Sans SemiBold"/>
                <a:sym typeface="Gill Sans SemiBold"/>
              </a:defRPr>
            </a:lvl1pPr>
          </a:lstStyle>
          <a:p>
            <a:r>
              <a:rPr dirty="0"/>
              <a:t>Build a “Security Champions” community which improved the integration of security into the teams</a:t>
            </a:r>
          </a:p>
        </p:txBody>
      </p:sp>
      <p:sp>
        <p:nvSpPr>
          <p:cNvPr id="2103" name="Shape 2103"/>
          <p:cNvSpPr/>
          <p:nvPr/>
        </p:nvSpPr>
        <p:spPr>
          <a:xfrm>
            <a:off x="3514671" y="2334443"/>
            <a:ext cx="774625" cy="1"/>
          </a:xfrm>
          <a:prstGeom prst="line">
            <a:avLst/>
          </a:prstGeom>
          <a:ln w="25400">
            <a:solidFill>
              <a:schemeClr val="accent1"/>
            </a:solidFill>
            <a:miter/>
            <a:tailEnd type="oval"/>
          </a:ln>
        </p:spPr>
        <p:txBody>
          <a:bodyPr lIns="45719" rIns="45719"/>
          <a:lstStyle/>
          <a:p>
            <a:endParaRPr/>
          </a:p>
        </p:txBody>
      </p:sp>
      <p:sp>
        <p:nvSpPr>
          <p:cNvPr id="2104" name="Shape 2104"/>
          <p:cNvSpPr/>
          <p:nvPr/>
        </p:nvSpPr>
        <p:spPr>
          <a:xfrm>
            <a:off x="8552338" y="2334443"/>
            <a:ext cx="774624" cy="1"/>
          </a:xfrm>
          <a:prstGeom prst="line">
            <a:avLst/>
          </a:prstGeom>
          <a:ln w="25400">
            <a:solidFill>
              <a:schemeClr val="accent1"/>
            </a:solidFill>
            <a:miter/>
            <a:tailEnd type="oval"/>
          </a:ln>
        </p:spPr>
        <p:txBody>
          <a:bodyPr lIns="45719" rIns="45719"/>
          <a:lstStyle/>
          <a:p>
            <a:endParaRPr/>
          </a:p>
        </p:txBody>
      </p:sp>
      <p:sp>
        <p:nvSpPr>
          <p:cNvPr id="2105" name="Shape 2105"/>
          <p:cNvSpPr/>
          <p:nvPr/>
        </p:nvSpPr>
        <p:spPr>
          <a:xfrm>
            <a:off x="425668" y="975621"/>
            <a:ext cx="7216368" cy="1"/>
          </a:xfrm>
          <a:prstGeom prst="line">
            <a:avLst/>
          </a:prstGeom>
          <a:ln w="25400">
            <a:solidFill>
              <a:srgbClr val="039DEF"/>
            </a:solidFill>
            <a:miter/>
          </a:ln>
        </p:spPr>
        <p:txBody>
          <a:bodyPr lIns="45719" rIns="45719"/>
          <a:lstStyle/>
          <a:p>
            <a:endParaRPr/>
          </a:p>
        </p:txBody>
      </p:sp>
      <p:sp>
        <p:nvSpPr>
          <p:cNvPr id="2106" name="Shape 2106"/>
          <p:cNvSpPr/>
          <p:nvPr/>
        </p:nvSpPr>
        <p:spPr>
          <a:xfrm>
            <a:off x="515699" y="392234"/>
            <a:ext cx="7894556" cy="3323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2400">
                <a:solidFill>
                  <a:srgbClr val="000000">
                    <a:alpha val="84705"/>
                  </a:srgbClr>
                </a:solidFill>
                <a:latin typeface="Gill Sans"/>
                <a:ea typeface="Gill Sans"/>
                <a:cs typeface="Gill Sans"/>
                <a:sym typeface="Gill Sans"/>
              </a:defRPr>
            </a:lvl1pPr>
          </a:lstStyle>
          <a:p>
            <a:r>
              <a:rPr dirty="0"/>
              <a:t>Turning security into an Experience an Breaking the silos</a:t>
            </a:r>
          </a:p>
        </p:txBody>
      </p:sp>
      <p:pic>
        <p:nvPicPr>
          <p:cNvPr id="2107" name="isppekgeek.png"/>
          <p:cNvPicPr>
            <a:picLocks noChangeAspect="1"/>
          </p:cNvPicPr>
          <p:nvPr/>
        </p:nvPicPr>
        <p:blipFill>
          <a:blip r:embed="rId7">
            <a:extLst/>
          </a:blip>
          <a:stretch>
            <a:fillRect/>
          </a:stretch>
        </p:blipFill>
        <p:spPr>
          <a:xfrm>
            <a:off x="9481780" y="1267644"/>
            <a:ext cx="1892301" cy="20574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097"/>
                                        </p:tgtEl>
                                        <p:attrNameLst>
                                          <p:attrName>style.visibility</p:attrName>
                                        </p:attrNameLst>
                                      </p:cBhvr>
                                      <p:to>
                                        <p:strVal val="visible"/>
                                      </p:to>
                                    </p:set>
                                    <p:animEffect transition="in" filter="dissolve">
                                      <p:cBhvr>
                                        <p:cTn id="7" dur="500"/>
                                        <p:tgtEl>
                                          <p:spTgt spid="20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4"/>
                                        </p:tgtEl>
                                        <p:attrNameLst>
                                          <p:attrName>style.visibility</p:attrName>
                                        </p:attrNameLst>
                                      </p:cBhvr>
                                      <p:to>
                                        <p:strVal val="visible"/>
                                      </p:to>
                                    </p:set>
                                    <p:animEffect transition="in" filter="fade">
                                      <p:cBhvr>
                                        <p:cTn id="10" dur="500"/>
                                        <p:tgtEl>
                                          <p:spTgt spid="21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07"/>
                                        </p:tgtEl>
                                        <p:attrNameLst>
                                          <p:attrName>style.visibility</p:attrName>
                                        </p:attrNameLst>
                                      </p:cBhvr>
                                      <p:to>
                                        <p:strVal val="visible"/>
                                      </p:to>
                                    </p:set>
                                    <p:animEffect transition="in" filter="fade">
                                      <p:cBhvr>
                                        <p:cTn id="15" dur="500"/>
                                        <p:tgtEl>
                                          <p:spTgt spid="210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3" nodeType="clickEffect">
                                  <p:stCondLst>
                                    <p:cond delay="0"/>
                                  </p:stCondLst>
                                  <p:iterate>
                                    <p:tmAbs val="0"/>
                                  </p:iterate>
                                  <p:childTnLst>
                                    <p:set>
                                      <p:cBhvr>
                                        <p:cTn id="19" fill="hold"/>
                                        <p:tgtEl>
                                          <p:spTgt spid="2100"/>
                                        </p:tgtEl>
                                        <p:attrNameLst>
                                          <p:attrName>style.visibility</p:attrName>
                                        </p:attrNameLst>
                                      </p:cBhvr>
                                      <p:to>
                                        <p:strVal val="visible"/>
                                      </p:to>
                                    </p:set>
                                    <p:animEffect transition="in" filter="dissolve">
                                      <p:cBhvr>
                                        <p:cTn id="20" dur="500"/>
                                        <p:tgtEl>
                                          <p:spTgt spid="2100"/>
                                        </p:tgtEl>
                                      </p:cBhvr>
                                    </p:animEffect>
                                  </p:childTnLst>
                                </p:cTn>
                              </p:par>
                              <p:par>
                                <p:cTn id="21" presetID="9" presetClass="entr" fill="hold" grpId="4" nodeType="withEffect">
                                  <p:stCondLst>
                                    <p:cond delay="0"/>
                                  </p:stCondLst>
                                  <p:iterate>
                                    <p:tmAbs val="0"/>
                                  </p:iterate>
                                  <p:childTnLst>
                                    <p:set>
                                      <p:cBhvr>
                                        <p:cTn id="22" fill="hold"/>
                                        <p:tgtEl>
                                          <p:spTgt spid="2099"/>
                                        </p:tgtEl>
                                        <p:attrNameLst>
                                          <p:attrName>style.visibility</p:attrName>
                                        </p:attrNameLst>
                                      </p:cBhvr>
                                      <p:to>
                                        <p:strVal val="visible"/>
                                      </p:to>
                                    </p:set>
                                    <p:animEffect transition="in" filter="dissolve">
                                      <p:cBhvr>
                                        <p:cTn id="23" dur="500"/>
                                        <p:tgtEl>
                                          <p:spTgt spid="2099"/>
                                        </p:tgtEl>
                                      </p:cBhvr>
                                    </p:animEffect>
                                  </p:childTnLst>
                                </p:cTn>
                              </p:par>
                              <p:par>
                                <p:cTn id="24" presetID="9" presetClass="entr" fill="hold" grpId="5" nodeType="withEffect">
                                  <p:stCondLst>
                                    <p:cond delay="0"/>
                                  </p:stCondLst>
                                  <p:iterate>
                                    <p:tmAbs val="0"/>
                                  </p:iterate>
                                  <p:childTnLst>
                                    <p:set>
                                      <p:cBhvr>
                                        <p:cTn id="25" fill="hold"/>
                                        <p:tgtEl>
                                          <p:spTgt spid="2102"/>
                                        </p:tgtEl>
                                        <p:attrNameLst>
                                          <p:attrName>style.visibility</p:attrName>
                                        </p:attrNameLst>
                                      </p:cBhvr>
                                      <p:to>
                                        <p:strVal val="visible"/>
                                      </p:to>
                                    </p:set>
                                    <p:animEffect transition="in" filter="dissolve">
                                      <p:cBhvr>
                                        <p:cTn id="26" dur="500"/>
                                        <p:tgtEl>
                                          <p:spTgt spid="2102"/>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7" grpId="1" animBg="1" advAuto="0"/>
      <p:bldP spid="2099" grpId="4" animBg="1" advAuto="0"/>
      <p:bldP spid="2100" grpId="3" animBg="1" advAuto="0"/>
      <p:bldP spid="2102" grpId="5" animBg="1" advAuto="0"/>
      <p:bldP spid="210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 name="Shape 2109"/>
          <p:cNvSpPr/>
          <p:nvPr/>
        </p:nvSpPr>
        <p:spPr>
          <a:xfrm>
            <a:off x="7986145" y="2308580"/>
            <a:ext cx="908061" cy="881173"/>
          </a:xfrm>
          <a:prstGeom prst="ellipse">
            <a:avLst/>
          </a:prstGeom>
          <a:solidFill>
            <a:schemeClr val="accent6"/>
          </a:solidFill>
          <a:ln w="12700">
            <a:miter lim="400000"/>
          </a:ln>
        </p:spPr>
        <p:txBody>
          <a:bodyPr lIns="45719" rIns="45719"/>
          <a:lstStyle/>
          <a:p>
            <a:pPr defTabSz="385763">
              <a:defRPr sz="1000" b="1">
                <a:latin typeface="Calibri"/>
                <a:ea typeface="Calibri"/>
                <a:cs typeface="Calibri"/>
                <a:sym typeface="Calibri"/>
              </a:defRPr>
            </a:pPr>
            <a:endParaRPr/>
          </a:p>
        </p:txBody>
      </p:sp>
      <p:grpSp>
        <p:nvGrpSpPr>
          <p:cNvPr id="2112" name="Group 2112"/>
          <p:cNvGrpSpPr/>
          <p:nvPr/>
        </p:nvGrpSpPr>
        <p:grpSpPr>
          <a:xfrm>
            <a:off x="2629624" y="4696560"/>
            <a:ext cx="721926" cy="541444"/>
            <a:chOff x="0" y="0"/>
            <a:chExt cx="721924" cy="541443"/>
          </a:xfrm>
        </p:grpSpPr>
        <p:sp>
          <p:nvSpPr>
            <p:cNvPr id="2110" name="Shape 2110"/>
            <p:cNvSpPr/>
            <p:nvPr/>
          </p:nvSpPr>
          <p:spPr>
            <a:xfrm>
              <a:off x="0" y="0"/>
              <a:ext cx="721925" cy="541444"/>
            </a:xfrm>
            <a:prstGeom prst="roundRect">
              <a:avLst>
                <a:gd name="adj" fmla="val 7500"/>
              </a:avLst>
            </a:prstGeom>
            <a:solidFill>
              <a:srgbClr val="28BD8F"/>
            </a:solidFill>
            <a:ln w="12700" cap="flat">
              <a:noFill/>
              <a:miter lim="400000"/>
            </a:ln>
            <a:effectLst/>
          </p:spPr>
          <p:txBody>
            <a:bodyPr wrap="square" lIns="45719" tIns="45719" rIns="45719" bIns="45719" numCol="1" anchor="ctr">
              <a:noAutofit/>
            </a:bodyPr>
            <a:lstStyle/>
            <a:p>
              <a:pPr algn="ctr">
                <a:defRPr sz="1100">
                  <a:solidFill>
                    <a:srgbClr val="FFFFFF"/>
                  </a:solidFill>
                  <a:latin typeface="Calibri"/>
                  <a:ea typeface="Calibri"/>
                  <a:cs typeface="Calibri"/>
                  <a:sym typeface="Calibri"/>
                </a:defRPr>
              </a:pPr>
              <a:endParaRPr/>
            </a:p>
          </p:txBody>
        </p:sp>
        <p:sp>
          <p:nvSpPr>
            <p:cNvPr id="2111" name="Shape 2111"/>
            <p:cNvSpPr/>
            <p:nvPr/>
          </p:nvSpPr>
          <p:spPr>
            <a:xfrm>
              <a:off x="11881" y="136101"/>
              <a:ext cx="698162" cy="269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ill Sans"/>
                  <a:ea typeface="Gill Sans"/>
                  <a:cs typeface="Gill Sans"/>
                  <a:sym typeface="Gill Sans"/>
                </a:defRPr>
              </a:lvl1pPr>
            </a:lstStyle>
            <a:p>
              <a:r>
                <a:t>Planning</a:t>
              </a:r>
            </a:p>
          </p:txBody>
        </p:sp>
      </p:grpSp>
      <p:sp>
        <p:nvSpPr>
          <p:cNvPr id="2113" name="Shape 2113"/>
          <p:cNvSpPr/>
          <p:nvPr/>
        </p:nvSpPr>
        <p:spPr>
          <a:xfrm>
            <a:off x="3430960" y="4887870"/>
            <a:ext cx="158825" cy="158824"/>
          </a:xfrm>
          <a:prstGeom prst="rightArrow">
            <a:avLst>
              <a:gd name="adj1" fmla="val 64000"/>
              <a:gd name="adj2" fmla="val 50000"/>
            </a:avLst>
          </a:prstGeom>
          <a:solidFill>
            <a:srgbClr val="AAE5E0"/>
          </a:solidFill>
          <a:ln w="12700">
            <a:miter lim="400000"/>
          </a:ln>
        </p:spPr>
        <p:txBody>
          <a:bodyPr lIns="45719" rIns="45719" anchor="ctr"/>
          <a:lstStyle/>
          <a:p>
            <a:endParaRPr/>
          </a:p>
        </p:txBody>
      </p:sp>
      <p:grpSp>
        <p:nvGrpSpPr>
          <p:cNvPr id="2116" name="Group 2116"/>
          <p:cNvGrpSpPr/>
          <p:nvPr/>
        </p:nvGrpSpPr>
        <p:grpSpPr>
          <a:xfrm>
            <a:off x="3669195" y="4696560"/>
            <a:ext cx="721926" cy="541444"/>
            <a:chOff x="0" y="0"/>
            <a:chExt cx="721924" cy="541443"/>
          </a:xfrm>
        </p:grpSpPr>
        <p:sp>
          <p:nvSpPr>
            <p:cNvPr id="2114" name="Shape 2114"/>
            <p:cNvSpPr/>
            <p:nvPr/>
          </p:nvSpPr>
          <p:spPr>
            <a:xfrm>
              <a:off x="0" y="0"/>
              <a:ext cx="721925" cy="541444"/>
            </a:xfrm>
            <a:prstGeom prst="roundRect">
              <a:avLst>
                <a:gd name="adj" fmla="val 7500"/>
              </a:avLst>
            </a:prstGeom>
            <a:solidFill>
              <a:srgbClr val="28BD8F"/>
            </a:solidFill>
            <a:ln w="12700" cap="flat">
              <a:noFill/>
              <a:miter lim="400000"/>
            </a:ln>
            <a:effectLst/>
          </p:spPr>
          <p:txBody>
            <a:bodyPr wrap="square" lIns="45719" tIns="45719" rIns="45719" bIns="45719" numCol="1" anchor="ctr">
              <a:noAutofit/>
            </a:bodyPr>
            <a:lstStyle/>
            <a:p>
              <a:pPr algn="ctr">
                <a:defRPr sz="1100">
                  <a:solidFill>
                    <a:srgbClr val="FFFFFF"/>
                  </a:solidFill>
                  <a:latin typeface="Calibri"/>
                  <a:ea typeface="Calibri"/>
                  <a:cs typeface="Calibri"/>
                  <a:sym typeface="Calibri"/>
                </a:defRPr>
              </a:pPr>
              <a:endParaRPr/>
            </a:p>
          </p:txBody>
        </p:sp>
        <p:sp>
          <p:nvSpPr>
            <p:cNvPr id="2115" name="Shape 2115"/>
            <p:cNvSpPr/>
            <p:nvPr/>
          </p:nvSpPr>
          <p:spPr>
            <a:xfrm>
              <a:off x="11881" y="136101"/>
              <a:ext cx="698162" cy="269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ill Sans"/>
                  <a:ea typeface="Gill Sans"/>
                  <a:cs typeface="Gill Sans"/>
                  <a:sym typeface="Gill Sans"/>
                </a:defRPr>
              </a:lvl1pPr>
            </a:lstStyle>
            <a:p>
              <a:r>
                <a:t>Design</a:t>
              </a:r>
            </a:p>
          </p:txBody>
        </p:sp>
      </p:grpSp>
      <p:sp>
        <p:nvSpPr>
          <p:cNvPr id="2117" name="Shape 2117"/>
          <p:cNvSpPr/>
          <p:nvPr/>
        </p:nvSpPr>
        <p:spPr>
          <a:xfrm>
            <a:off x="4470531" y="4887870"/>
            <a:ext cx="158825" cy="158824"/>
          </a:xfrm>
          <a:prstGeom prst="rightArrow">
            <a:avLst>
              <a:gd name="adj1" fmla="val 64000"/>
              <a:gd name="adj2" fmla="val 50000"/>
            </a:avLst>
          </a:prstGeom>
          <a:solidFill>
            <a:srgbClr val="AAE5E0"/>
          </a:solidFill>
          <a:ln w="12700">
            <a:miter lim="400000"/>
          </a:ln>
        </p:spPr>
        <p:txBody>
          <a:bodyPr lIns="45719" rIns="45719" anchor="ctr"/>
          <a:lstStyle/>
          <a:p>
            <a:endParaRPr/>
          </a:p>
        </p:txBody>
      </p:sp>
      <p:grpSp>
        <p:nvGrpSpPr>
          <p:cNvPr id="2120" name="Group 2120"/>
          <p:cNvGrpSpPr/>
          <p:nvPr/>
        </p:nvGrpSpPr>
        <p:grpSpPr>
          <a:xfrm>
            <a:off x="4708766" y="4696560"/>
            <a:ext cx="721926" cy="541444"/>
            <a:chOff x="0" y="0"/>
            <a:chExt cx="721924" cy="541443"/>
          </a:xfrm>
        </p:grpSpPr>
        <p:sp>
          <p:nvSpPr>
            <p:cNvPr id="2118" name="Shape 2118"/>
            <p:cNvSpPr/>
            <p:nvPr/>
          </p:nvSpPr>
          <p:spPr>
            <a:xfrm>
              <a:off x="0" y="0"/>
              <a:ext cx="721925" cy="541444"/>
            </a:xfrm>
            <a:prstGeom prst="roundRect">
              <a:avLst>
                <a:gd name="adj" fmla="val 7500"/>
              </a:avLst>
            </a:prstGeom>
            <a:solidFill>
              <a:srgbClr val="28BD8F"/>
            </a:solidFill>
            <a:ln w="12700" cap="flat">
              <a:noFill/>
              <a:miter lim="400000"/>
            </a:ln>
            <a:effectLst/>
          </p:spPr>
          <p:txBody>
            <a:bodyPr wrap="square" lIns="45719" tIns="45719" rIns="45719" bIns="45719" numCol="1" anchor="ctr">
              <a:noAutofit/>
            </a:bodyPr>
            <a:lstStyle/>
            <a:p>
              <a:pPr algn="ctr">
                <a:defRPr sz="1100">
                  <a:solidFill>
                    <a:srgbClr val="FFFFFF"/>
                  </a:solidFill>
                  <a:latin typeface="Calibri"/>
                  <a:ea typeface="Calibri"/>
                  <a:cs typeface="Calibri"/>
                  <a:sym typeface="Calibri"/>
                </a:defRPr>
              </a:pPr>
              <a:endParaRPr/>
            </a:p>
          </p:txBody>
        </p:sp>
        <p:sp>
          <p:nvSpPr>
            <p:cNvPr id="2119" name="Shape 2119"/>
            <p:cNvSpPr/>
            <p:nvPr/>
          </p:nvSpPr>
          <p:spPr>
            <a:xfrm>
              <a:off x="11881" y="136101"/>
              <a:ext cx="698162" cy="269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ill Sans"/>
                  <a:ea typeface="Gill Sans"/>
                  <a:cs typeface="Gill Sans"/>
                  <a:sym typeface="Gill Sans"/>
                </a:defRPr>
              </a:lvl1pPr>
            </a:lstStyle>
            <a:p>
              <a:r>
                <a:t>Dev</a:t>
              </a:r>
            </a:p>
          </p:txBody>
        </p:sp>
      </p:grpSp>
      <p:sp>
        <p:nvSpPr>
          <p:cNvPr id="2121" name="Shape 2121"/>
          <p:cNvSpPr/>
          <p:nvPr/>
        </p:nvSpPr>
        <p:spPr>
          <a:xfrm>
            <a:off x="5510102" y="4887870"/>
            <a:ext cx="158824" cy="158824"/>
          </a:xfrm>
          <a:prstGeom prst="rightArrow">
            <a:avLst>
              <a:gd name="adj1" fmla="val 64000"/>
              <a:gd name="adj2" fmla="val 50000"/>
            </a:avLst>
          </a:prstGeom>
          <a:solidFill>
            <a:srgbClr val="AAE5E0"/>
          </a:solidFill>
          <a:ln w="12700">
            <a:miter lim="400000"/>
          </a:ln>
        </p:spPr>
        <p:txBody>
          <a:bodyPr lIns="45719" rIns="45719" anchor="ctr"/>
          <a:lstStyle/>
          <a:p>
            <a:endParaRPr/>
          </a:p>
        </p:txBody>
      </p:sp>
      <p:grpSp>
        <p:nvGrpSpPr>
          <p:cNvPr id="2124" name="Group 2124"/>
          <p:cNvGrpSpPr/>
          <p:nvPr/>
        </p:nvGrpSpPr>
        <p:grpSpPr>
          <a:xfrm>
            <a:off x="5748337" y="4696560"/>
            <a:ext cx="721925" cy="541444"/>
            <a:chOff x="0" y="0"/>
            <a:chExt cx="721924" cy="541443"/>
          </a:xfrm>
        </p:grpSpPr>
        <p:sp>
          <p:nvSpPr>
            <p:cNvPr id="2122" name="Shape 2122"/>
            <p:cNvSpPr/>
            <p:nvPr/>
          </p:nvSpPr>
          <p:spPr>
            <a:xfrm>
              <a:off x="0" y="0"/>
              <a:ext cx="721925" cy="541444"/>
            </a:xfrm>
            <a:prstGeom prst="roundRect">
              <a:avLst>
                <a:gd name="adj" fmla="val 7500"/>
              </a:avLst>
            </a:prstGeom>
            <a:solidFill>
              <a:srgbClr val="28BD8F"/>
            </a:solidFill>
            <a:ln w="12700" cap="flat">
              <a:noFill/>
              <a:miter lim="400000"/>
            </a:ln>
            <a:effectLst/>
          </p:spPr>
          <p:txBody>
            <a:bodyPr wrap="square" lIns="45719" tIns="45719" rIns="45719" bIns="45719" numCol="1" anchor="ctr">
              <a:noAutofit/>
            </a:bodyPr>
            <a:lstStyle/>
            <a:p>
              <a:pPr algn="ctr">
                <a:defRPr sz="1100">
                  <a:solidFill>
                    <a:srgbClr val="FFFFFF"/>
                  </a:solidFill>
                  <a:latin typeface="Calibri"/>
                  <a:ea typeface="Calibri"/>
                  <a:cs typeface="Calibri"/>
                  <a:sym typeface="Calibri"/>
                </a:defRPr>
              </a:pPr>
              <a:endParaRPr/>
            </a:p>
          </p:txBody>
        </p:sp>
        <p:sp>
          <p:nvSpPr>
            <p:cNvPr id="2123" name="Shape 2123"/>
            <p:cNvSpPr/>
            <p:nvPr/>
          </p:nvSpPr>
          <p:spPr>
            <a:xfrm>
              <a:off x="11881" y="136101"/>
              <a:ext cx="698162" cy="269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ill Sans"/>
                  <a:ea typeface="Gill Sans"/>
                  <a:cs typeface="Gill Sans"/>
                  <a:sym typeface="Gill Sans"/>
                </a:defRPr>
              </a:lvl1pPr>
            </a:lstStyle>
            <a:p>
              <a:r>
                <a:t>QA</a:t>
              </a:r>
            </a:p>
          </p:txBody>
        </p:sp>
      </p:grpSp>
      <p:sp>
        <p:nvSpPr>
          <p:cNvPr id="2125" name="Shape 2125"/>
          <p:cNvSpPr/>
          <p:nvPr/>
        </p:nvSpPr>
        <p:spPr>
          <a:xfrm>
            <a:off x="6549673" y="4887870"/>
            <a:ext cx="158824" cy="158824"/>
          </a:xfrm>
          <a:prstGeom prst="rightArrow">
            <a:avLst>
              <a:gd name="adj1" fmla="val 64000"/>
              <a:gd name="adj2" fmla="val 50000"/>
            </a:avLst>
          </a:prstGeom>
          <a:solidFill>
            <a:srgbClr val="AAE5E0"/>
          </a:solidFill>
          <a:ln w="12700">
            <a:miter lim="400000"/>
          </a:ln>
        </p:spPr>
        <p:txBody>
          <a:bodyPr lIns="45719" rIns="45719" anchor="ctr"/>
          <a:lstStyle/>
          <a:p>
            <a:endParaRPr/>
          </a:p>
        </p:txBody>
      </p:sp>
      <p:grpSp>
        <p:nvGrpSpPr>
          <p:cNvPr id="2128" name="Group 2128"/>
          <p:cNvGrpSpPr/>
          <p:nvPr/>
        </p:nvGrpSpPr>
        <p:grpSpPr>
          <a:xfrm>
            <a:off x="6787908" y="4696560"/>
            <a:ext cx="721925" cy="541444"/>
            <a:chOff x="0" y="0"/>
            <a:chExt cx="721924" cy="541443"/>
          </a:xfrm>
        </p:grpSpPr>
        <p:sp>
          <p:nvSpPr>
            <p:cNvPr id="2126" name="Shape 2126"/>
            <p:cNvSpPr/>
            <p:nvPr/>
          </p:nvSpPr>
          <p:spPr>
            <a:xfrm>
              <a:off x="0" y="0"/>
              <a:ext cx="721925" cy="541444"/>
            </a:xfrm>
            <a:prstGeom prst="roundRect">
              <a:avLst>
                <a:gd name="adj" fmla="val 7500"/>
              </a:avLst>
            </a:prstGeom>
            <a:solidFill>
              <a:srgbClr val="28BD8F"/>
            </a:solidFill>
            <a:ln w="12700" cap="flat">
              <a:noFill/>
              <a:miter lim="400000"/>
            </a:ln>
            <a:effectLst/>
          </p:spPr>
          <p:txBody>
            <a:bodyPr wrap="square" lIns="45719" tIns="45719" rIns="45719" bIns="45719" numCol="1" anchor="ctr">
              <a:noAutofit/>
            </a:bodyPr>
            <a:lstStyle/>
            <a:p>
              <a:pPr algn="ctr">
                <a:defRPr sz="1100">
                  <a:solidFill>
                    <a:srgbClr val="FFFFFF"/>
                  </a:solidFill>
                  <a:latin typeface="Calibri"/>
                  <a:ea typeface="Calibri"/>
                  <a:cs typeface="Calibri"/>
                  <a:sym typeface="Calibri"/>
                </a:defRPr>
              </a:pPr>
              <a:endParaRPr/>
            </a:p>
          </p:txBody>
        </p:sp>
        <p:sp>
          <p:nvSpPr>
            <p:cNvPr id="2127" name="Shape 2127"/>
            <p:cNvSpPr/>
            <p:nvPr/>
          </p:nvSpPr>
          <p:spPr>
            <a:xfrm>
              <a:off x="11881" y="47201"/>
              <a:ext cx="698162"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ill Sans"/>
                  <a:ea typeface="Gill Sans"/>
                  <a:cs typeface="Gill Sans"/>
                  <a:sym typeface="Gill Sans"/>
                </a:defRPr>
              </a:lvl1pPr>
            </a:lstStyle>
            <a:p>
              <a:r>
                <a:t>Feature Freeze</a:t>
              </a:r>
            </a:p>
          </p:txBody>
        </p:sp>
      </p:grpSp>
      <p:sp>
        <p:nvSpPr>
          <p:cNvPr id="2129" name="Shape 2129"/>
          <p:cNvSpPr/>
          <p:nvPr/>
        </p:nvSpPr>
        <p:spPr>
          <a:xfrm>
            <a:off x="7589244" y="4887870"/>
            <a:ext cx="158824" cy="158824"/>
          </a:xfrm>
          <a:prstGeom prst="rightArrow">
            <a:avLst>
              <a:gd name="adj1" fmla="val 64000"/>
              <a:gd name="adj2" fmla="val 50000"/>
            </a:avLst>
          </a:prstGeom>
          <a:solidFill>
            <a:srgbClr val="AAE5E0"/>
          </a:solidFill>
          <a:ln w="12700">
            <a:miter lim="400000"/>
          </a:ln>
        </p:spPr>
        <p:txBody>
          <a:bodyPr lIns="45719" rIns="45719" anchor="ctr"/>
          <a:lstStyle/>
          <a:p>
            <a:endParaRPr/>
          </a:p>
        </p:txBody>
      </p:sp>
      <p:grpSp>
        <p:nvGrpSpPr>
          <p:cNvPr id="2132" name="Group 2132"/>
          <p:cNvGrpSpPr/>
          <p:nvPr/>
        </p:nvGrpSpPr>
        <p:grpSpPr>
          <a:xfrm>
            <a:off x="7827479" y="4696560"/>
            <a:ext cx="721925" cy="541444"/>
            <a:chOff x="0" y="0"/>
            <a:chExt cx="721924" cy="541443"/>
          </a:xfrm>
        </p:grpSpPr>
        <p:sp>
          <p:nvSpPr>
            <p:cNvPr id="2130" name="Shape 2130"/>
            <p:cNvSpPr/>
            <p:nvPr/>
          </p:nvSpPr>
          <p:spPr>
            <a:xfrm>
              <a:off x="0" y="0"/>
              <a:ext cx="721925" cy="541444"/>
            </a:xfrm>
            <a:prstGeom prst="roundRect">
              <a:avLst>
                <a:gd name="adj" fmla="val 7500"/>
              </a:avLst>
            </a:prstGeom>
            <a:solidFill>
              <a:srgbClr val="28BD8F"/>
            </a:solidFill>
            <a:ln w="12700" cap="flat">
              <a:noFill/>
              <a:miter lim="400000"/>
            </a:ln>
            <a:effectLst/>
          </p:spPr>
          <p:txBody>
            <a:bodyPr wrap="square" lIns="45719" tIns="45719" rIns="45719" bIns="45719" numCol="1" anchor="ctr">
              <a:noAutofit/>
            </a:bodyPr>
            <a:lstStyle/>
            <a:p>
              <a:pPr algn="ctr">
                <a:defRPr sz="1100">
                  <a:solidFill>
                    <a:srgbClr val="FFFFFF"/>
                  </a:solidFill>
                  <a:latin typeface="Calibri"/>
                  <a:ea typeface="Calibri"/>
                  <a:cs typeface="Calibri"/>
                  <a:sym typeface="Calibri"/>
                </a:defRPr>
              </a:pPr>
              <a:endParaRPr/>
            </a:p>
          </p:txBody>
        </p:sp>
        <p:sp>
          <p:nvSpPr>
            <p:cNvPr id="2131" name="Shape 2131"/>
            <p:cNvSpPr/>
            <p:nvPr/>
          </p:nvSpPr>
          <p:spPr>
            <a:xfrm>
              <a:off x="11881" y="47201"/>
              <a:ext cx="698162" cy="447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ill Sans"/>
                  <a:ea typeface="Gill Sans"/>
                  <a:cs typeface="Gill Sans"/>
                  <a:sym typeface="Gill Sans"/>
                </a:defRPr>
              </a:lvl1pPr>
            </a:lstStyle>
            <a:p>
              <a:r>
                <a:t>Code freeze</a:t>
              </a:r>
            </a:p>
          </p:txBody>
        </p:sp>
      </p:grpSp>
      <p:sp>
        <p:nvSpPr>
          <p:cNvPr id="2133" name="Shape 2133"/>
          <p:cNvSpPr/>
          <p:nvPr/>
        </p:nvSpPr>
        <p:spPr>
          <a:xfrm>
            <a:off x="8628815" y="4887870"/>
            <a:ext cx="158825" cy="158824"/>
          </a:xfrm>
          <a:prstGeom prst="rightArrow">
            <a:avLst>
              <a:gd name="adj1" fmla="val 64000"/>
              <a:gd name="adj2" fmla="val 50000"/>
            </a:avLst>
          </a:prstGeom>
          <a:solidFill>
            <a:srgbClr val="AAE5E0"/>
          </a:solidFill>
          <a:ln w="12700">
            <a:miter lim="400000"/>
          </a:ln>
        </p:spPr>
        <p:txBody>
          <a:bodyPr lIns="45719" rIns="45719" anchor="ctr"/>
          <a:lstStyle/>
          <a:p>
            <a:endParaRPr/>
          </a:p>
        </p:txBody>
      </p:sp>
      <p:grpSp>
        <p:nvGrpSpPr>
          <p:cNvPr id="2136" name="Group 2136"/>
          <p:cNvGrpSpPr/>
          <p:nvPr/>
        </p:nvGrpSpPr>
        <p:grpSpPr>
          <a:xfrm>
            <a:off x="8867050" y="4696560"/>
            <a:ext cx="721925" cy="541444"/>
            <a:chOff x="0" y="0"/>
            <a:chExt cx="721924" cy="541443"/>
          </a:xfrm>
        </p:grpSpPr>
        <p:sp>
          <p:nvSpPr>
            <p:cNvPr id="2134" name="Shape 2134"/>
            <p:cNvSpPr/>
            <p:nvPr/>
          </p:nvSpPr>
          <p:spPr>
            <a:xfrm>
              <a:off x="0" y="0"/>
              <a:ext cx="721925" cy="541444"/>
            </a:xfrm>
            <a:prstGeom prst="roundRect">
              <a:avLst>
                <a:gd name="adj" fmla="val 7500"/>
              </a:avLst>
            </a:prstGeom>
            <a:solidFill>
              <a:srgbClr val="28BD8F"/>
            </a:solidFill>
            <a:ln w="12700" cap="flat">
              <a:noFill/>
              <a:miter lim="400000"/>
            </a:ln>
            <a:effectLst/>
          </p:spPr>
          <p:txBody>
            <a:bodyPr wrap="square" lIns="45719" tIns="45719" rIns="45719" bIns="45719" numCol="1" anchor="ctr">
              <a:noAutofit/>
            </a:bodyPr>
            <a:lstStyle/>
            <a:p>
              <a:pPr algn="ctr">
                <a:defRPr sz="1100">
                  <a:solidFill>
                    <a:srgbClr val="FFFFFF"/>
                  </a:solidFill>
                  <a:latin typeface="Calibri"/>
                  <a:ea typeface="Calibri"/>
                  <a:cs typeface="Calibri"/>
                  <a:sym typeface="Calibri"/>
                </a:defRPr>
              </a:pPr>
              <a:endParaRPr/>
            </a:p>
          </p:txBody>
        </p:sp>
        <p:sp>
          <p:nvSpPr>
            <p:cNvPr id="2135" name="Shape 2135"/>
            <p:cNvSpPr/>
            <p:nvPr/>
          </p:nvSpPr>
          <p:spPr>
            <a:xfrm>
              <a:off x="11881" y="136101"/>
              <a:ext cx="698162" cy="269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Gill Sans"/>
                  <a:ea typeface="Gill Sans"/>
                  <a:cs typeface="Gill Sans"/>
                  <a:sym typeface="Gill Sans"/>
                </a:defRPr>
              </a:lvl1pPr>
            </a:lstStyle>
            <a:p>
              <a:r>
                <a:t>GA</a:t>
              </a:r>
            </a:p>
          </p:txBody>
        </p:sp>
      </p:grpSp>
      <p:grpSp>
        <p:nvGrpSpPr>
          <p:cNvPr id="2139" name="Group 2139"/>
          <p:cNvGrpSpPr/>
          <p:nvPr/>
        </p:nvGrpSpPr>
        <p:grpSpPr>
          <a:xfrm>
            <a:off x="2642876" y="4325572"/>
            <a:ext cx="1503765" cy="320416"/>
            <a:chOff x="0" y="0"/>
            <a:chExt cx="1503764" cy="320415"/>
          </a:xfrm>
        </p:grpSpPr>
        <p:sp>
          <p:nvSpPr>
            <p:cNvPr id="2137" name="Shape 2137"/>
            <p:cNvSpPr/>
            <p:nvPr/>
          </p:nvSpPr>
          <p:spPr>
            <a:xfrm>
              <a:off x="-1" y="-1"/>
              <a:ext cx="1503766" cy="320417"/>
            </a:xfrm>
            <a:prstGeom prst="rect">
              <a:avLst/>
            </a:prstGeom>
            <a:solidFill>
              <a:srgbClr val="808080"/>
            </a:solidFill>
            <a:ln w="28575" cap="flat">
              <a:solidFill>
                <a:srgbClr val="FFFFFF"/>
              </a:solidFill>
              <a:prstDash val="solid"/>
              <a:round/>
            </a:ln>
            <a:effectLst/>
          </p:spPr>
          <p:txBody>
            <a:bodyPr wrap="square" lIns="45719" tIns="45719" rIns="45719" bIns="45719" numCol="1" anchor="ctr">
              <a:noAutofit/>
            </a:bodyPr>
            <a:lstStyle/>
            <a:p>
              <a:pPr algn="ctr" defTabSz="385763">
                <a:defRPr>
                  <a:latin typeface="Arial"/>
                  <a:ea typeface="Arial"/>
                  <a:cs typeface="Arial"/>
                  <a:sym typeface="Arial"/>
                </a:defRPr>
              </a:pPr>
              <a:endParaRPr/>
            </a:p>
          </p:txBody>
        </p:sp>
        <p:sp>
          <p:nvSpPr>
            <p:cNvPr id="2138" name="Shape 2138"/>
            <p:cNvSpPr/>
            <p:nvPr/>
          </p:nvSpPr>
          <p:spPr>
            <a:xfrm>
              <a:off x="-1" y="64718"/>
              <a:ext cx="1314754" cy="1909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288" tIns="19288" rIns="19288" bIns="19288" numCol="1" anchor="ctr">
              <a:spAutoFit/>
            </a:bodyPr>
            <a:lstStyle>
              <a:lvl1pPr algn="ctr" defTabSz="385763">
                <a:defRPr sz="1000">
                  <a:solidFill>
                    <a:srgbClr val="FFFFFF"/>
                  </a:solidFill>
                  <a:latin typeface="Gill Sans SemiBold"/>
                  <a:ea typeface="Gill Sans SemiBold"/>
                  <a:cs typeface="Gill Sans SemiBold"/>
                  <a:sym typeface="Gill Sans SemiBold"/>
                </a:defRPr>
              </a:lvl1pPr>
            </a:lstStyle>
            <a:p>
              <a:r>
                <a:t>Security Plan</a:t>
              </a:r>
            </a:p>
          </p:txBody>
        </p:sp>
      </p:grpSp>
      <p:grpSp>
        <p:nvGrpSpPr>
          <p:cNvPr id="2142" name="Group 2142"/>
          <p:cNvGrpSpPr/>
          <p:nvPr/>
        </p:nvGrpSpPr>
        <p:grpSpPr>
          <a:xfrm>
            <a:off x="3972921" y="4325572"/>
            <a:ext cx="1132582" cy="320416"/>
            <a:chOff x="0" y="0"/>
            <a:chExt cx="1132581" cy="320415"/>
          </a:xfrm>
        </p:grpSpPr>
        <p:sp>
          <p:nvSpPr>
            <p:cNvPr id="2140" name="Shape 2140"/>
            <p:cNvSpPr/>
            <p:nvPr/>
          </p:nvSpPr>
          <p:spPr>
            <a:xfrm>
              <a:off x="-1" y="-1"/>
              <a:ext cx="1132583" cy="320417"/>
            </a:xfrm>
            <a:prstGeom prst="rect">
              <a:avLst/>
            </a:prstGeom>
            <a:solidFill>
              <a:srgbClr val="808080"/>
            </a:solidFill>
            <a:ln w="28575" cap="flat">
              <a:solidFill>
                <a:srgbClr val="FFFFFF"/>
              </a:solidFill>
              <a:prstDash val="solid"/>
              <a:round/>
            </a:ln>
            <a:effectLst/>
          </p:spPr>
          <p:txBody>
            <a:bodyPr wrap="square" lIns="45719" tIns="45719" rIns="45719" bIns="45719" numCol="1" anchor="ctr">
              <a:noAutofit/>
            </a:bodyPr>
            <a:lstStyle/>
            <a:p>
              <a:pPr algn="ctr" defTabSz="385763">
                <a:lnSpc>
                  <a:spcPct val="90000"/>
                </a:lnSpc>
                <a:defRPr>
                  <a:latin typeface="Arial"/>
                  <a:ea typeface="Arial"/>
                  <a:cs typeface="Arial"/>
                  <a:sym typeface="Arial"/>
                </a:defRPr>
              </a:pPr>
              <a:endParaRPr/>
            </a:p>
          </p:txBody>
        </p:sp>
        <p:sp>
          <p:nvSpPr>
            <p:cNvPr id="2141" name="Shape 2141"/>
            <p:cNvSpPr/>
            <p:nvPr/>
          </p:nvSpPr>
          <p:spPr>
            <a:xfrm>
              <a:off x="-1" y="64718"/>
              <a:ext cx="1132583" cy="1909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288" tIns="19288" rIns="19288" bIns="19288" numCol="1" anchor="ctr">
              <a:spAutoFit/>
            </a:bodyPr>
            <a:lstStyle>
              <a:lvl1pPr algn="ctr" defTabSz="385763">
                <a:lnSpc>
                  <a:spcPct val="90000"/>
                </a:lnSpc>
                <a:defRPr sz="1000">
                  <a:solidFill>
                    <a:srgbClr val="FFFFFF"/>
                  </a:solidFill>
                  <a:latin typeface="Gill Sans SemiBold"/>
                  <a:ea typeface="Gill Sans SemiBold"/>
                  <a:cs typeface="Gill Sans SemiBold"/>
                  <a:sym typeface="Gill Sans SemiBold"/>
                </a:defRPr>
              </a:lvl1pPr>
            </a:lstStyle>
            <a:p>
              <a:r>
                <a:t>Threat Modeling </a:t>
              </a:r>
            </a:p>
          </p:txBody>
        </p:sp>
      </p:grpSp>
      <p:grpSp>
        <p:nvGrpSpPr>
          <p:cNvPr id="2145" name="Group 2145"/>
          <p:cNvGrpSpPr/>
          <p:nvPr/>
        </p:nvGrpSpPr>
        <p:grpSpPr>
          <a:xfrm>
            <a:off x="5109788" y="4321710"/>
            <a:ext cx="1568754" cy="328139"/>
            <a:chOff x="0" y="12065"/>
            <a:chExt cx="1568752" cy="328137"/>
          </a:xfrm>
        </p:grpSpPr>
        <p:sp>
          <p:nvSpPr>
            <p:cNvPr id="2143" name="Shape 2143"/>
            <p:cNvSpPr/>
            <p:nvPr/>
          </p:nvSpPr>
          <p:spPr>
            <a:xfrm>
              <a:off x="0" y="15926"/>
              <a:ext cx="1568753" cy="320416"/>
            </a:xfrm>
            <a:prstGeom prst="rect">
              <a:avLst/>
            </a:prstGeom>
            <a:solidFill>
              <a:srgbClr val="808080"/>
            </a:solidFill>
            <a:ln w="28575" cap="flat">
              <a:solidFill>
                <a:srgbClr val="FFFFFF"/>
              </a:solidFill>
              <a:prstDash val="solid"/>
              <a:round/>
            </a:ln>
            <a:effectLst/>
          </p:spPr>
          <p:txBody>
            <a:bodyPr wrap="square" lIns="45719" tIns="45719" rIns="45719" bIns="45719" numCol="1" anchor="ctr">
              <a:noAutofit/>
            </a:bodyPr>
            <a:lstStyle/>
            <a:p>
              <a:pPr algn="ctr" defTabSz="385763">
                <a:lnSpc>
                  <a:spcPct val="90000"/>
                </a:lnSpc>
                <a:defRPr>
                  <a:latin typeface="Arial"/>
                  <a:ea typeface="Arial"/>
                  <a:cs typeface="Arial"/>
                  <a:sym typeface="Arial"/>
                </a:defRPr>
              </a:pPr>
              <a:endParaRPr/>
            </a:p>
          </p:txBody>
        </p:sp>
        <p:sp>
          <p:nvSpPr>
            <p:cNvPr id="2144" name="Shape 2144"/>
            <p:cNvSpPr/>
            <p:nvPr/>
          </p:nvSpPr>
          <p:spPr>
            <a:xfrm>
              <a:off x="0" y="12064"/>
              <a:ext cx="1568753" cy="3281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288" tIns="19288" rIns="19288" bIns="19288" numCol="1" anchor="ctr">
              <a:spAutoFit/>
            </a:bodyPr>
            <a:lstStyle>
              <a:lvl1pPr algn="ctr" defTabSz="385763">
                <a:lnSpc>
                  <a:spcPct val="90000"/>
                </a:lnSpc>
                <a:defRPr sz="1000">
                  <a:solidFill>
                    <a:srgbClr val="FFFFFF"/>
                  </a:solidFill>
                  <a:latin typeface="Gill Sans SemiBold"/>
                  <a:ea typeface="Gill Sans SemiBold"/>
                  <a:cs typeface="Gill Sans SemiBold"/>
                  <a:sym typeface="Gill Sans SemiBold"/>
                </a:defRPr>
              </a:lvl1pPr>
            </a:lstStyle>
            <a:p>
              <a:r>
                <a:t>Design Review and mitigation</a:t>
              </a:r>
            </a:p>
          </p:txBody>
        </p:sp>
      </p:grpSp>
      <p:grpSp>
        <p:nvGrpSpPr>
          <p:cNvPr id="2148" name="Group 2148"/>
          <p:cNvGrpSpPr/>
          <p:nvPr/>
        </p:nvGrpSpPr>
        <p:grpSpPr>
          <a:xfrm>
            <a:off x="6678541" y="4325572"/>
            <a:ext cx="1541974" cy="320416"/>
            <a:chOff x="0" y="0"/>
            <a:chExt cx="1541973" cy="320415"/>
          </a:xfrm>
        </p:grpSpPr>
        <p:sp>
          <p:nvSpPr>
            <p:cNvPr id="2146" name="Shape 2146"/>
            <p:cNvSpPr/>
            <p:nvPr/>
          </p:nvSpPr>
          <p:spPr>
            <a:xfrm>
              <a:off x="-1" y="-1"/>
              <a:ext cx="1541975" cy="320417"/>
            </a:xfrm>
            <a:prstGeom prst="rect">
              <a:avLst/>
            </a:prstGeom>
            <a:solidFill>
              <a:srgbClr val="808080"/>
            </a:solidFill>
            <a:ln w="28575" cap="flat">
              <a:solidFill>
                <a:srgbClr val="FFFFFF"/>
              </a:solidFill>
              <a:prstDash val="solid"/>
              <a:round/>
            </a:ln>
            <a:effectLst/>
          </p:spPr>
          <p:txBody>
            <a:bodyPr wrap="square" lIns="45719" tIns="45719" rIns="45719" bIns="45719" numCol="1" anchor="ctr">
              <a:noAutofit/>
            </a:bodyPr>
            <a:lstStyle/>
            <a:p>
              <a:pPr algn="ctr" defTabSz="385763">
                <a:defRPr>
                  <a:latin typeface="Arial"/>
                  <a:ea typeface="Arial"/>
                  <a:cs typeface="Arial"/>
                  <a:sym typeface="Arial"/>
                </a:defRPr>
              </a:pPr>
              <a:endParaRPr/>
            </a:p>
          </p:txBody>
        </p:sp>
        <p:sp>
          <p:nvSpPr>
            <p:cNvPr id="2147" name="Shape 2147"/>
            <p:cNvSpPr/>
            <p:nvPr/>
          </p:nvSpPr>
          <p:spPr>
            <a:xfrm>
              <a:off x="-1" y="64718"/>
              <a:ext cx="1541975" cy="1909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288" tIns="19288" rIns="19288" bIns="19288" numCol="1" anchor="ctr">
              <a:spAutoFit/>
            </a:bodyPr>
            <a:lstStyle>
              <a:lvl1pPr algn="ctr" defTabSz="385763">
                <a:defRPr sz="1000">
                  <a:solidFill>
                    <a:srgbClr val="FFFFFF"/>
                  </a:solidFill>
                  <a:latin typeface="Gill Sans SemiBold"/>
                  <a:ea typeface="Gill Sans SemiBold"/>
                  <a:cs typeface="Gill Sans SemiBold"/>
                  <a:sym typeface="Gill Sans SemiBold"/>
                </a:defRPr>
              </a:lvl1pPr>
            </a:lstStyle>
            <a:p>
              <a:r>
                <a:t>Security risk assessment</a:t>
              </a:r>
            </a:p>
          </p:txBody>
        </p:sp>
      </p:grpSp>
      <p:grpSp>
        <p:nvGrpSpPr>
          <p:cNvPr id="2151" name="Group 2151"/>
          <p:cNvGrpSpPr/>
          <p:nvPr/>
        </p:nvGrpSpPr>
        <p:grpSpPr>
          <a:xfrm>
            <a:off x="8220512" y="4325572"/>
            <a:ext cx="1368463" cy="320416"/>
            <a:chOff x="0" y="0"/>
            <a:chExt cx="1368462" cy="320415"/>
          </a:xfrm>
        </p:grpSpPr>
        <p:sp>
          <p:nvSpPr>
            <p:cNvPr id="2149" name="Shape 2149"/>
            <p:cNvSpPr/>
            <p:nvPr/>
          </p:nvSpPr>
          <p:spPr>
            <a:xfrm>
              <a:off x="-1" y="-1"/>
              <a:ext cx="1368464" cy="3204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451" y="0"/>
                  </a:lnTo>
                  <a:lnTo>
                    <a:pt x="21600" y="10800"/>
                  </a:lnTo>
                  <a:lnTo>
                    <a:pt x="19451" y="21600"/>
                  </a:lnTo>
                  <a:lnTo>
                    <a:pt x="0" y="21600"/>
                  </a:lnTo>
                  <a:close/>
                </a:path>
              </a:pathLst>
            </a:custGeom>
            <a:solidFill>
              <a:srgbClr val="808080"/>
            </a:solidFill>
            <a:ln w="28575" cap="flat">
              <a:solidFill>
                <a:srgbClr val="FFFFFF"/>
              </a:solidFill>
              <a:prstDash val="solid"/>
              <a:round/>
            </a:ln>
            <a:effectLst/>
          </p:spPr>
          <p:txBody>
            <a:bodyPr wrap="square" lIns="45719" tIns="45719" rIns="45719" bIns="45719" numCol="1" anchor="ctr">
              <a:noAutofit/>
            </a:bodyPr>
            <a:lstStyle/>
            <a:p>
              <a:pPr algn="ctr" defTabSz="385763">
                <a:defRPr>
                  <a:latin typeface="Arial"/>
                  <a:ea typeface="Arial"/>
                  <a:cs typeface="Arial"/>
                  <a:sym typeface="Arial"/>
                </a:defRPr>
              </a:pPr>
              <a:endParaRPr/>
            </a:p>
          </p:txBody>
        </p:sp>
        <p:sp>
          <p:nvSpPr>
            <p:cNvPr id="2150" name="Shape 2150"/>
            <p:cNvSpPr/>
            <p:nvPr/>
          </p:nvSpPr>
          <p:spPr>
            <a:xfrm>
              <a:off x="-1" y="64718"/>
              <a:ext cx="1300376" cy="1909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288" tIns="19288" rIns="19288" bIns="19288" numCol="1" anchor="ctr">
              <a:spAutoFit/>
            </a:bodyPr>
            <a:lstStyle>
              <a:lvl1pPr algn="ctr" defTabSz="385763">
                <a:defRPr sz="1000">
                  <a:solidFill>
                    <a:srgbClr val="FFFFFF"/>
                  </a:solidFill>
                  <a:latin typeface="Gill Sans SemiBold"/>
                  <a:ea typeface="Gill Sans SemiBold"/>
                  <a:cs typeface="Gill Sans SemiBold"/>
                  <a:sym typeface="Gill Sans SemiBold"/>
                </a:defRPr>
              </a:lvl1pPr>
            </a:lstStyle>
            <a:p>
              <a:r>
                <a:t>Sign Off</a:t>
              </a:r>
            </a:p>
          </p:txBody>
        </p:sp>
      </p:grpSp>
      <p:grpSp>
        <p:nvGrpSpPr>
          <p:cNvPr id="2155" name="Group 2155"/>
          <p:cNvGrpSpPr/>
          <p:nvPr/>
        </p:nvGrpSpPr>
        <p:grpSpPr>
          <a:xfrm>
            <a:off x="5133287" y="1913802"/>
            <a:ext cx="1720696" cy="1673905"/>
            <a:chOff x="0" y="0"/>
            <a:chExt cx="1720695" cy="1673903"/>
          </a:xfrm>
        </p:grpSpPr>
        <p:sp>
          <p:nvSpPr>
            <p:cNvPr id="2152" name="Shape 2152"/>
            <p:cNvSpPr/>
            <p:nvPr/>
          </p:nvSpPr>
          <p:spPr>
            <a:xfrm>
              <a:off x="858204" y="1475"/>
              <a:ext cx="862492" cy="1255428"/>
            </a:xfrm>
            <a:custGeom>
              <a:avLst/>
              <a:gdLst/>
              <a:ahLst/>
              <a:cxnLst>
                <a:cxn ang="0">
                  <a:pos x="wd2" y="hd2"/>
                </a:cxn>
                <a:cxn ang="5400000">
                  <a:pos x="wd2" y="hd2"/>
                </a:cxn>
                <a:cxn ang="10800000">
                  <a:pos x="wd2" y="hd2"/>
                </a:cxn>
                <a:cxn ang="16200000">
                  <a:pos x="wd2" y="hd2"/>
                </a:cxn>
              </a:cxnLst>
              <a:rect l="0" t="0" r="r" b="b"/>
              <a:pathLst>
                <a:path w="20677" h="21600" extrusionOk="0">
                  <a:moveTo>
                    <a:pt x="0" y="0"/>
                  </a:moveTo>
                  <a:cubicBezTo>
                    <a:pt x="7387" y="0"/>
                    <a:pt x="14213" y="2745"/>
                    <a:pt x="17906" y="7200"/>
                  </a:cubicBezTo>
                  <a:cubicBezTo>
                    <a:pt x="21600" y="11655"/>
                    <a:pt x="21600" y="17145"/>
                    <a:pt x="17906" y="21600"/>
                  </a:cubicBezTo>
                  <a:lnTo>
                    <a:pt x="0" y="14400"/>
                  </a:lnTo>
                  <a:lnTo>
                    <a:pt x="0" y="0"/>
                  </a:lnTo>
                  <a:close/>
                </a:path>
              </a:pathLst>
            </a:custGeom>
            <a:solidFill>
              <a:srgbClr val="139BB5"/>
            </a:solidFill>
            <a:ln w="38100" cap="flat">
              <a:solidFill>
                <a:srgbClr val="E6E6E7"/>
              </a:solidFill>
              <a:prstDash val="solid"/>
              <a:miter lim="800000"/>
            </a:ln>
            <a:effectLst/>
          </p:spPr>
          <p:txBody>
            <a:bodyPr wrap="square" lIns="45719" tIns="45719" rIns="45719" bIns="45719" numCol="1" anchor="ctr">
              <a:noAutofit/>
            </a:bodyPr>
            <a:lstStyle/>
            <a:p>
              <a:pPr algn="ctr" defTabSz="543818">
                <a:lnSpc>
                  <a:spcPct val="90000"/>
                </a:lnSpc>
                <a:spcBef>
                  <a:spcPts val="700"/>
                </a:spcBef>
                <a:defRPr sz="1000" b="1">
                  <a:solidFill>
                    <a:srgbClr val="FFFFFF"/>
                  </a:solidFill>
                  <a:latin typeface="Calibri"/>
                  <a:ea typeface="Calibri"/>
                  <a:cs typeface="Calibri"/>
                  <a:sym typeface="Calibri"/>
                </a:defRPr>
              </a:pPr>
              <a:endParaRPr/>
            </a:p>
          </p:txBody>
        </p:sp>
        <p:sp>
          <p:nvSpPr>
            <p:cNvPr id="2153" name="Shape 2153"/>
            <p:cNvSpPr/>
            <p:nvPr/>
          </p:nvSpPr>
          <p:spPr>
            <a:xfrm>
              <a:off x="115551" y="836951"/>
              <a:ext cx="1493878" cy="8369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372" y="17483"/>
                    <a:pt x="15255" y="21600"/>
                    <a:pt x="10800" y="21600"/>
                  </a:cubicBezTo>
                  <a:cubicBezTo>
                    <a:pt x="6345" y="21600"/>
                    <a:pt x="2228" y="17483"/>
                    <a:pt x="0" y="10800"/>
                  </a:cubicBezTo>
                  <a:lnTo>
                    <a:pt x="10800" y="0"/>
                  </a:lnTo>
                  <a:lnTo>
                    <a:pt x="21600" y="10800"/>
                  </a:lnTo>
                  <a:close/>
                </a:path>
              </a:pathLst>
            </a:custGeom>
            <a:solidFill>
              <a:srgbClr val="139BB5"/>
            </a:solidFill>
            <a:ln w="38100" cap="flat">
              <a:solidFill>
                <a:srgbClr val="E6E6E7"/>
              </a:solidFill>
              <a:prstDash val="solid"/>
              <a:miter lim="800000"/>
            </a:ln>
            <a:effectLst/>
          </p:spPr>
          <p:txBody>
            <a:bodyPr wrap="square" lIns="45719" tIns="45719" rIns="45719" bIns="45719" numCol="1" anchor="ctr">
              <a:noAutofit/>
            </a:bodyPr>
            <a:lstStyle/>
            <a:p>
              <a:pPr algn="ctr" defTabSz="731341">
                <a:lnSpc>
                  <a:spcPct val="90000"/>
                </a:lnSpc>
                <a:spcBef>
                  <a:spcPts val="700"/>
                </a:spcBef>
                <a:defRPr sz="1000" b="1">
                  <a:solidFill>
                    <a:srgbClr val="FFFFFF"/>
                  </a:solidFill>
                  <a:latin typeface="Calibri"/>
                  <a:ea typeface="Calibri"/>
                  <a:cs typeface="Calibri"/>
                  <a:sym typeface="Calibri"/>
                </a:defRPr>
              </a:pPr>
              <a:endParaRPr/>
            </a:p>
          </p:txBody>
        </p:sp>
        <p:sp>
          <p:nvSpPr>
            <p:cNvPr id="2154" name="Shape 2154"/>
            <p:cNvSpPr/>
            <p:nvPr/>
          </p:nvSpPr>
          <p:spPr>
            <a:xfrm>
              <a:off x="0" y="0"/>
              <a:ext cx="862491" cy="1255428"/>
            </a:xfrm>
            <a:custGeom>
              <a:avLst/>
              <a:gdLst/>
              <a:ahLst/>
              <a:cxnLst>
                <a:cxn ang="0">
                  <a:pos x="wd2" y="hd2"/>
                </a:cxn>
                <a:cxn ang="5400000">
                  <a:pos x="wd2" y="hd2"/>
                </a:cxn>
                <a:cxn ang="10800000">
                  <a:pos x="wd2" y="hd2"/>
                </a:cxn>
                <a:cxn ang="16200000">
                  <a:pos x="wd2" y="hd2"/>
                </a:cxn>
              </a:cxnLst>
              <a:rect l="0" t="0" r="r" b="b"/>
              <a:pathLst>
                <a:path w="20677" h="21600" extrusionOk="0">
                  <a:moveTo>
                    <a:pt x="2771" y="21600"/>
                  </a:moveTo>
                  <a:cubicBezTo>
                    <a:pt x="-923" y="17145"/>
                    <a:pt x="-923" y="11655"/>
                    <a:pt x="2771" y="7200"/>
                  </a:cubicBezTo>
                  <a:cubicBezTo>
                    <a:pt x="6464" y="2745"/>
                    <a:pt x="13290" y="0"/>
                    <a:pt x="20677" y="0"/>
                  </a:cubicBezTo>
                  <a:lnTo>
                    <a:pt x="20677" y="14400"/>
                  </a:lnTo>
                  <a:lnTo>
                    <a:pt x="2771" y="21600"/>
                  </a:lnTo>
                  <a:close/>
                </a:path>
              </a:pathLst>
            </a:custGeom>
            <a:solidFill>
              <a:srgbClr val="139BB5"/>
            </a:solidFill>
            <a:ln w="38100" cap="flat">
              <a:solidFill>
                <a:srgbClr val="E6E6E7"/>
              </a:solidFill>
              <a:prstDash val="solid"/>
              <a:miter lim="800000"/>
            </a:ln>
            <a:effectLst/>
          </p:spPr>
          <p:txBody>
            <a:bodyPr wrap="square" lIns="45719" tIns="45719" rIns="45719" bIns="45719" numCol="1" anchor="ctr">
              <a:noAutofit/>
            </a:bodyPr>
            <a:lstStyle/>
            <a:p>
              <a:pPr algn="ctr" defTabSz="543818">
                <a:lnSpc>
                  <a:spcPct val="90000"/>
                </a:lnSpc>
                <a:spcBef>
                  <a:spcPts val="700"/>
                </a:spcBef>
                <a:defRPr sz="1000" b="1">
                  <a:solidFill>
                    <a:srgbClr val="FFFFFF"/>
                  </a:solidFill>
                  <a:latin typeface="Calibri"/>
                  <a:ea typeface="Calibri"/>
                  <a:cs typeface="Calibri"/>
                  <a:sym typeface="Calibri"/>
                </a:defRPr>
              </a:pPr>
              <a:endParaRPr/>
            </a:p>
          </p:txBody>
        </p:sp>
      </p:grpSp>
      <p:sp>
        <p:nvSpPr>
          <p:cNvPr id="2156" name="Shape 2156"/>
          <p:cNvSpPr/>
          <p:nvPr/>
        </p:nvSpPr>
        <p:spPr>
          <a:xfrm>
            <a:off x="5952297" y="3636733"/>
            <a:ext cx="91597" cy="96292"/>
          </a:xfrm>
          <a:custGeom>
            <a:avLst/>
            <a:gdLst/>
            <a:ahLst/>
            <a:cxnLst>
              <a:cxn ang="0">
                <a:pos x="wd2" y="hd2"/>
              </a:cxn>
              <a:cxn ang="5400000">
                <a:pos x="wd2" y="hd2"/>
              </a:cxn>
              <a:cxn ang="10800000">
                <a:pos x="wd2" y="hd2"/>
              </a:cxn>
              <a:cxn ang="16200000">
                <a:pos x="wd2" y="hd2"/>
              </a:cxn>
            </a:cxnLst>
            <a:rect l="0" t="0" r="r" b="b"/>
            <a:pathLst>
              <a:path w="21600" h="21600" extrusionOk="0">
                <a:moveTo>
                  <a:pt x="2592" y="21600"/>
                </a:moveTo>
                <a:cubicBezTo>
                  <a:pt x="3456" y="21600"/>
                  <a:pt x="3888" y="21600"/>
                  <a:pt x="4320" y="21200"/>
                </a:cubicBezTo>
                <a:cubicBezTo>
                  <a:pt x="19872" y="13200"/>
                  <a:pt x="19872" y="13200"/>
                  <a:pt x="19872" y="13200"/>
                </a:cubicBezTo>
                <a:cubicBezTo>
                  <a:pt x="21168" y="12400"/>
                  <a:pt x="21600" y="11600"/>
                  <a:pt x="21600" y="10800"/>
                </a:cubicBezTo>
                <a:cubicBezTo>
                  <a:pt x="21600" y="9600"/>
                  <a:pt x="21168" y="8800"/>
                  <a:pt x="19872" y="8400"/>
                </a:cubicBezTo>
                <a:cubicBezTo>
                  <a:pt x="4320" y="400"/>
                  <a:pt x="4320" y="400"/>
                  <a:pt x="4320" y="400"/>
                </a:cubicBezTo>
                <a:cubicBezTo>
                  <a:pt x="3888" y="0"/>
                  <a:pt x="3024" y="0"/>
                  <a:pt x="2592" y="0"/>
                </a:cubicBezTo>
                <a:cubicBezTo>
                  <a:pt x="1296" y="0"/>
                  <a:pt x="0" y="800"/>
                  <a:pt x="0" y="3200"/>
                </a:cubicBezTo>
                <a:cubicBezTo>
                  <a:pt x="0" y="5600"/>
                  <a:pt x="0" y="5600"/>
                  <a:pt x="0" y="5600"/>
                </a:cubicBezTo>
                <a:cubicBezTo>
                  <a:pt x="0" y="16400"/>
                  <a:pt x="0" y="16400"/>
                  <a:pt x="0" y="16400"/>
                </a:cubicBezTo>
                <a:cubicBezTo>
                  <a:pt x="0" y="18400"/>
                  <a:pt x="0" y="18400"/>
                  <a:pt x="0" y="18400"/>
                </a:cubicBezTo>
                <a:cubicBezTo>
                  <a:pt x="0" y="20400"/>
                  <a:pt x="864" y="21600"/>
                  <a:pt x="2592" y="21600"/>
                </a:cubicBezTo>
              </a:path>
            </a:pathLst>
          </a:custGeom>
          <a:solidFill>
            <a:srgbClr val="767676"/>
          </a:solidFill>
          <a:ln w="12700">
            <a:miter lim="400000"/>
          </a:ln>
        </p:spPr>
        <p:txBody>
          <a:bodyPr lIns="45719" rIns="45719"/>
          <a:lstStyle/>
          <a:p>
            <a:pPr defTabSz="385763">
              <a:defRPr sz="1000" b="1">
                <a:latin typeface="Calibri"/>
                <a:ea typeface="Calibri"/>
                <a:cs typeface="Calibri"/>
                <a:sym typeface="Calibri"/>
              </a:defRPr>
            </a:pPr>
            <a:endParaRPr/>
          </a:p>
        </p:txBody>
      </p:sp>
      <p:sp>
        <p:nvSpPr>
          <p:cNvPr id="2157" name="Shape 2157"/>
          <p:cNvSpPr/>
          <p:nvPr/>
        </p:nvSpPr>
        <p:spPr>
          <a:xfrm>
            <a:off x="5952297" y="1787668"/>
            <a:ext cx="91597" cy="96292"/>
          </a:xfrm>
          <a:custGeom>
            <a:avLst/>
            <a:gdLst/>
            <a:ahLst/>
            <a:cxnLst>
              <a:cxn ang="0">
                <a:pos x="wd2" y="hd2"/>
              </a:cxn>
              <a:cxn ang="5400000">
                <a:pos x="wd2" y="hd2"/>
              </a:cxn>
              <a:cxn ang="10800000">
                <a:pos x="wd2" y="hd2"/>
              </a:cxn>
              <a:cxn ang="16200000">
                <a:pos x="wd2" y="hd2"/>
              </a:cxn>
            </a:cxnLst>
            <a:rect l="0" t="0" r="r" b="b"/>
            <a:pathLst>
              <a:path w="21600" h="21600" extrusionOk="0">
                <a:moveTo>
                  <a:pt x="2592" y="21600"/>
                </a:moveTo>
                <a:cubicBezTo>
                  <a:pt x="3456" y="21600"/>
                  <a:pt x="3888" y="21600"/>
                  <a:pt x="4320" y="21200"/>
                </a:cubicBezTo>
                <a:cubicBezTo>
                  <a:pt x="19872" y="13200"/>
                  <a:pt x="19872" y="13200"/>
                  <a:pt x="19872" y="13200"/>
                </a:cubicBezTo>
                <a:cubicBezTo>
                  <a:pt x="21168" y="12400"/>
                  <a:pt x="21600" y="11600"/>
                  <a:pt x="21600" y="10800"/>
                </a:cubicBezTo>
                <a:cubicBezTo>
                  <a:pt x="21600" y="9600"/>
                  <a:pt x="21168" y="8800"/>
                  <a:pt x="19872" y="8400"/>
                </a:cubicBezTo>
                <a:cubicBezTo>
                  <a:pt x="4320" y="400"/>
                  <a:pt x="4320" y="400"/>
                  <a:pt x="4320" y="400"/>
                </a:cubicBezTo>
                <a:cubicBezTo>
                  <a:pt x="3888" y="0"/>
                  <a:pt x="3024" y="0"/>
                  <a:pt x="2592" y="0"/>
                </a:cubicBezTo>
                <a:cubicBezTo>
                  <a:pt x="1296" y="0"/>
                  <a:pt x="0" y="800"/>
                  <a:pt x="0" y="3200"/>
                </a:cubicBezTo>
                <a:cubicBezTo>
                  <a:pt x="0" y="5600"/>
                  <a:pt x="0" y="5600"/>
                  <a:pt x="0" y="5600"/>
                </a:cubicBezTo>
                <a:cubicBezTo>
                  <a:pt x="0" y="16400"/>
                  <a:pt x="0" y="16400"/>
                  <a:pt x="0" y="16400"/>
                </a:cubicBezTo>
                <a:cubicBezTo>
                  <a:pt x="0" y="18400"/>
                  <a:pt x="0" y="18400"/>
                  <a:pt x="0" y="18400"/>
                </a:cubicBezTo>
                <a:cubicBezTo>
                  <a:pt x="0" y="20400"/>
                  <a:pt x="864" y="21600"/>
                  <a:pt x="2592" y="21600"/>
                </a:cubicBezTo>
              </a:path>
            </a:pathLst>
          </a:custGeom>
          <a:solidFill>
            <a:srgbClr val="767676"/>
          </a:solidFill>
          <a:ln w="12700">
            <a:miter lim="400000"/>
          </a:ln>
        </p:spPr>
        <p:txBody>
          <a:bodyPr lIns="45719" rIns="45719"/>
          <a:lstStyle/>
          <a:p>
            <a:pPr defTabSz="385763">
              <a:defRPr sz="1000" b="1">
                <a:latin typeface="Calibri"/>
                <a:ea typeface="Calibri"/>
                <a:cs typeface="Calibri"/>
                <a:sym typeface="Calibri"/>
              </a:defRPr>
            </a:pPr>
            <a:endParaRPr/>
          </a:p>
        </p:txBody>
      </p:sp>
      <p:sp>
        <p:nvSpPr>
          <p:cNvPr id="2158" name="Shape 2158"/>
          <p:cNvSpPr/>
          <p:nvPr/>
        </p:nvSpPr>
        <p:spPr>
          <a:xfrm>
            <a:off x="3086435" y="2316760"/>
            <a:ext cx="909987" cy="881173"/>
          </a:xfrm>
          <a:prstGeom prst="ellipse">
            <a:avLst/>
          </a:prstGeom>
          <a:solidFill>
            <a:schemeClr val="accent6"/>
          </a:solidFill>
          <a:ln w="12700">
            <a:miter lim="400000"/>
          </a:ln>
        </p:spPr>
        <p:txBody>
          <a:bodyPr lIns="45719" rIns="45719"/>
          <a:lstStyle/>
          <a:p>
            <a:pPr defTabSz="385763">
              <a:defRPr sz="1000" b="1">
                <a:latin typeface="Calibri"/>
                <a:ea typeface="Calibri"/>
                <a:cs typeface="Calibri"/>
                <a:sym typeface="Calibri"/>
              </a:defRPr>
            </a:pPr>
            <a:endParaRPr/>
          </a:p>
        </p:txBody>
      </p:sp>
      <p:sp>
        <p:nvSpPr>
          <p:cNvPr id="2159" name="Shape 2159"/>
          <p:cNvSpPr/>
          <p:nvPr/>
        </p:nvSpPr>
        <p:spPr>
          <a:xfrm>
            <a:off x="4146639" y="2316760"/>
            <a:ext cx="909025" cy="881173"/>
          </a:xfrm>
          <a:prstGeom prst="ellipse">
            <a:avLst/>
          </a:prstGeom>
          <a:solidFill>
            <a:srgbClr val="139BB5"/>
          </a:solidFill>
          <a:ln w="12700">
            <a:miter lim="400000"/>
          </a:ln>
        </p:spPr>
        <p:txBody>
          <a:bodyPr lIns="45719" rIns="45719"/>
          <a:lstStyle/>
          <a:p>
            <a:pPr defTabSz="385763">
              <a:defRPr sz="1000" b="1">
                <a:latin typeface="Calibri"/>
                <a:ea typeface="Calibri"/>
                <a:cs typeface="Calibri"/>
                <a:sym typeface="Calibri"/>
              </a:defRPr>
            </a:pPr>
            <a:endParaRPr/>
          </a:p>
        </p:txBody>
      </p:sp>
      <p:sp>
        <p:nvSpPr>
          <p:cNvPr id="2160" name="Shape 2160"/>
          <p:cNvSpPr/>
          <p:nvPr/>
        </p:nvSpPr>
        <p:spPr>
          <a:xfrm>
            <a:off x="6916366" y="2316760"/>
            <a:ext cx="908061" cy="881173"/>
          </a:xfrm>
          <a:prstGeom prst="ellipse">
            <a:avLst/>
          </a:prstGeom>
          <a:solidFill>
            <a:srgbClr val="139BB5"/>
          </a:solidFill>
          <a:ln w="12700">
            <a:miter lim="400000"/>
          </a:ln>
        </p:spPr>
        <p:txBody>
          <a:bodyPr lIns="45719" rIns="45719"/>
          <a:lstStyle/>
          <a:p>
            <a:pPr defTabSz="385763">
              <a:defRPr sz="1000" b="1">
                <a:latin typeface="Calibri"/>
                <a:ea typeface="Calibri"/>
                <a:cs typeface="Calibri"/>
                <a:sym typeface="Calibri"/>
              </a:defRPr>
            </a:pPr>
            <a:endParaRPr/>
          </a:p>
        </p:txBody>
      </p:sp>
      <p:sp>
        <p:nvSpPr>
          <p:cNvPr id="2161" name="Shape 2161"/>
          <p:cNvSpPr/>
          <p:nvPr/>
        </p:nvSpPr>
        <p:spPr>
          <a:xfrm>
            <a:off x="3258425" y="1978414"/>
            <a:ext cx="563117" cy="152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385763">
              <a:lnSpc>
                <a:spcPct val="90000"/>
              </a:lnSpc>
              <a:defRPr sz="1000">
                <a:latin typeface="Gill Sans SemiBold"/>
                <a:ea typeface="Gill Sans SemiBold"/>
                <a:cs typeface="Gill Sans SemiBold"/>
                <a:sym typeface="Gill Sans SemiBold"/>
              </a:defRPr>
            </a:lvl1pPr>
          </a:lstStyle>
          <a:p>
            <a:r>
              <a:t>Education</a:t>
            </a:r>
          </a:p>
        </p:txBody>
      </p:sp>
      <p:sp>
        <p:nvSpPr>
          <p:cNvPr id="2162" name="Shape 2162"/>
          <p:cNvSpPr/>
          <p:nvPr/>
        </p:nvSpPr>
        <p:spPr>
          <a:xfrm>
            <a:off x="4213642" y="1841254"/>
            <a:ext cx="767260" cy="28956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defTabSz="385763">
              <a:lnSpc>
                <a:spcPct val="90000"/>
              </a:lnSpc>
              <a:defRPr sz="1000">
                <a:latin typeface="Gill Sans SemiBold"/>
                <a:ea typeface="Gill Sans SemiBold"/>
                <a:cs typeface="Gill Sans SemiBold"/>
                <a:sym typeface="Gill Sans SemiBold"/>
              </a:defRPr>
            </a:pPr>
            <a:r>
              <a:t>Requirement </a:t>
            </a:r>
            <a:br/>
            <a:r>
              <a:t>and planning</a:t>
            </a:r>
          </a:p>
        </p:txBody>
      </p:sp>
      <p:sp>
        <p:nvSpPr>
          <p:cNvPr id="2163" name="Shape 2163"/>
          <p:cNvSpPr/>
          <p:nvPr/>
        </p:nvSpPr>
        <p:spPr>
          <a:xfrm>
            <a:off x="7155349" y="1978414"/>
            <a:ext cx="432706" cy="152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385763">
              <a:lnSpc>
                <a:spcPct val="90000"/>
              </a:lnSpc>
              <a:defRPr sz="1000">
                <a:latin typeface="Gill Sans SemiBold"/>
                <a:ea typeface="Gill Sans SemiBold"/>
                <a:cs typeface="Gill Sans SemiBold"/>
                <a:sym typeface="Gill Sans SemiBold"/>
              </a:defRPr>
            </a:lvl1pPr>
          </a:lstStyle>
          <a:p>
            <a:r>
              <a:t>Release</a:t>
            </a:r>
          </a:p>
        </p:txBody>
      </p:sp>
      <p:sp>
        <p:nvSpPr>
          <p:cNvPr id="2164" name="Shape 2164"/>
          <p:cNvSpPr/>
          <p:nvPr/>
        </p:nvSpPr>
        <p:spPr>
          <a:xfrm>
            <a:off x="5397383" y="2657077"/>
            <a:ext cx="390166" cy="152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385763">
              <a:lnSpc>
                <a:spcPct val="90000"/>
              </a:lnSpc>
              <a:defRPr sz="1000">
                <a:latin typeface="Gill Sans SemiBold"/>
                <a:ea typeface="Gill Sans SemiBold"/>
                <a:cs typeface="Gill Sans SemiBold"/>
                <a:sym typeface="Gill Sans SemiBold"/>
              </a:defRPr>
            </a:lvl1pPr>
          </a:lstStyle>
          <a:p>
            <a:r>
              <a:t>Design</a:t>
            </a:r>
          </a:p>
        </p:txBody>
      </p:sp>
      <p:sp>
        <p:nvSpPr>
          <p:cNvPr id="2165" name="Shape 2165"/>
          <p:cNvSpPr/>
          <p:nvPr/>
        </p:nvSpPr>
        <p:spPr>
          <a:xfrm>
            <a:off x="6055928" y="2657077"/>
            <a:ext cx="611982" cy="152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385763">
              <a:lnSpc>
                <a:spcPct val="90000"/>
              </a:lnSpc>
              <a:defRPr sz="1000">
                <a:latin typeface="Gill Sans SemiBold"/>
                <a:ea typeface="Gill Sans SemiBold"/>
                <a:cs typeface="Gill Sans SemiBold"/>
                <a:sym typeface="Gill Sans SemiBold"/>
              </a:defRPr>
            </a:lvl1pPr>
          </a:lstStyle>
          <a:p>
            <a:r>
              <a:t>Implement</a:t>
            </a:r>
          </a:p>
        </p:txBody>
      </p:sp>
      <p:sp>
        <p:nvSpPr>
          <p:cNvPr id="2166" name="Shape 2166"/>
          <p:cNvSpPr/>
          <p:nvPr/>
        </p:nvSpPr>
        <p:spPr>
          <a:xfrm>
            <a:off x="5824442" y="3267683"/>
            <a:ext cx="335410" cy="152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385763">
              <a:lnSpc>
                <a:spcPct val="90000"/>
              </a:lnSpc>
              <a:defRPr sz="1000">
                <a:latin typeface="Gill Sans SemiBold"/>
                <a:ea typeface="Gill Sans SemiBold"/>
                <a:cs typeface="Gill Sans SemiBold"/>
                <a:sym typeface="Gill Sans SemiBold"/>
              </a:defRPr>
            </a:lvl1pPr>
          </a:lstStyle>
          <a:p>
            <a:r>
              <a:t>Verify</a:t>
            </a:r>
          </a:p>
        </p:txBody>
      </p:sp>
      <p:sp>
        <p:nvSpPr>
          <p:cNvPr id="2167" name="Shape 2167"/>
          <p:cNvSpPr/>
          <p:nvPr/>
        </p:nvSpPr>
        <p:spPr>
          <a:xfrm>
            <a:off x="7684479" y="3063397"/>
            <a:ext cx="422734" cy="410219"/>
          </a:xfrm>
          <a:prstGeom prst="ellipse">
            <a:avLst/>
          </a:prstGeom>
          <a:solidFill>
            <a:srgbClr val="139BB5"/>
          </a:solidFill>
          <a:ln w="12700">
            <a:miter lim="400000"/>
          </a:ln>
        </p:spPr>
        <p:txBody>
          <a:bodyPr lIns="45719" rIns="45719"/>
          <a:lstStyle/>
          <a:p>
            <a:pPr defTabSz="385763">
              <a:defRPr sz="1000" b="1">
                <a:latin typeface="Calibri"/>
                <a:ea typeface="Calibri"/>
                <a:cs typeface="Calibri"/>
                <a:sym typeface="Calibri"/>
              </a:defRPr>
            </a:pPr>
            <a:endParaRPr/>
          </a:p>
        </p:txBody>
      </p:sp>
      <p:sp>
        <p:nvSpPr>
          <p:cNvPr id="2168" name="Shape 2168"/>
          <p:cNvSpPr/>
          <p:nvPr/>
        </p:nvSpPr>
        <p:spPr>
          <a:xfrm rot="18551968">
            <a:off x="8821522" y="3003331"/>
            <a:ext cx="88884" cy="99230"/>
          </a:xfrm>
          <a:custGeom>
            <a:avLst/>
            <a:gdLst/>
            <a:ahLst/>
            <a:cxnLst>
              <a:cxn ang="0">
                <a:pos x="wd2" y="hd2"/>
              </a:cxn>
              <a:cxn ang="5400000">
                <a:pos x="wd2" y="hd2"/>
              </a:cxn>
              <a:cxn ang="10800000">
                <a:pos x="wd2" y="hd2"/>
              </a:cxn>
              <a:cxn ang="16200000">
                <a:pos x="wd2" y="hd2"/>
              </a:cxn>
            </a:cxnLst>
            <a:rect l="0" t="0" r="r" b="b"/>
            <a:pathLst>
              <a:path w="21600" h="21600" extrusionOk="0">
                <a:moveTo>
                  <a:pt x="2592" y="21600"/>
                </a:moveTo>
                <a:cubicBezTo>
                  <a:pt x="3456" y="21600"/>
                  <a:pt x="3888" y="21600"/>
                  <a:pt x="4320" y="21200"/>
                </a:cubicBezTo>
                <a:cubicBezTo>
                  <a:pt x="19872" y="13200"/>
                  <a:pt x="19872" y="13200"/>
                  <a:pt x="19872" y="13200"/>
                </a:cubicBezTo>
                <a:cubicBezTo>
                  <a:pt x="21168" y="12400"/>
                  <a:pt x="21600" y="11600"/>
                  <a:pt x="21600" y="10800"/>
                </a:cubicBezTo>
                <a:cubicBezTo>
                  <a:pt x="21600" y="9600"/>
                  <a:pt x="21168" y="8800"/>
                  <a:pt x="19872" y="8400"/>
                </a:cubicBezTo>
                <a:cubicBezTo>
                  <a:pt x="4320" y="400"/>
                  <a:pt x="4320" y="400"/>
                  <a:pt x="4320" y="400"/>
                </a:cubicBezTo>
                <a:cubicBezTo>
                  <a:pt x="3888" y="0"/>
                  <a:pt x="3024" y="0"/>
                  <a:pt x="2592" y="0"/>
                </a:cubicBezTo>
                <a:cubicBezTo>
                  <a:pt x="1296" y="0"/>
                  <a:pt x="0" y="800"/>
                  <a:pt x="0" y="3200"/>
                </a:cubicBezTo>
                <a:cubicBezTo>
                  <a:pt x="0" y="5600"/>
                  <a:pt x="0" y="5600"/>
                  <a:pt x="0" y="5600"/>
                </a:cubicBezTo>
                <a:cubicBezTo>
                  <a:pt x="0" y="16400"/>
                  <a:pt x="0" y="16400"/>
                  <a:pt x="0" y="16400"/>
                </a:cubicBezTo>
                <a:cubicBezTo>
                  <a:pt x="0" y="18400"/>
                  <a:pt x="0" y="18400"/>
                  <a:pt x="0" y="18400"/>
                </a:cubicBezTo>
                <a:cubicBezTo>
                  <a:pt x="0" y="20400"/>
                  <a:pt x="864" y="21600"/>
                  <a:pt x="2592" y="21600"/>
                </a:cubicBezTo>
              </a:path>
            </a:pathLst>
          </a:custGeom>
          <a:solidFill>
            <a:srgbClr val="767676"/>
          </a:solidFill>
          <a:ln w="12700">
            <a:miter lim="400000"/>
          </a:ln>
        </p:spPr>
        <p:txBody>
          <a:bodyPr lIns="45719" rIns="45719"/>
          <a:lstStyle/>
          <a:p>
            <a:pPr defTabSz="385763">
              <a:defRPr sz="1000" b="1">
                <a:latin typeface="Calibri"/>
                <a:ea typeface="Calibri"/>
                <a:cs typeface="Calibri"/>
                <a:sym typeface="Calibri"/>
              </a:defRPr>
            </a:pPr>
            <a:endParaRPr/>
          </a:p>
        </p:txBody>
      </p:sp>
      <p:sp>
        <p:nvSpPr>
          <p:cNvPr id="2169" name="Shape 2169"/>
          <p:cNvSpPr/>
          <p:nvPr/>
        </p:nvSpPr>
        <p:spPr>
          <a:xfrm rot="3032089">
            <a:off x="8823384" y="2405962"/>
            <a:ext cx="88884" cy="99230"/>
          </a:xfrm>
          <a:custGeom>
            <a:avLst/>
            <a:gdLst/>
            <a:ahLst/>
            <a:cxnLst>
              <a:cxn ang="0">
                <a:pos x="wd2" y="hd2"/>
              </a:cxn>
              <a:cxn ang="5400000">
                <a:pos x="wd2" y="hd2"/>
              </a:cxn>
              <a:cxn ang="10800000">
                <a:pos x="wd2" y="hd2"/>
              </a:cxn>
              <a:cxn ang="16200000">
                <a:pos x="wd2" y="hd2"/>
              </a:cxn>
            </a:cxnLst>
            <a:rect l="0" t="0" r="r" b="b"/>
            <a:pathLst>
              <a:path w="21600" h="21600" extrusionOk="0">
                <a:moveTo>
                  <a:pt x="2592" y="21600"/>
                </a:moveTo>
                <a:cubicBezTo>
                  <a:pt x="3456" y="21600"/>
                  <a:pt x="3888" y="21600"/>
                  <a:pt x="4320" y="21200"/>
                </a:cubicBezTo>
                <a:cubicBezTo>
                  <a:pt x="19872" y="13200"/>
                  <a:pt x="19872" y="13200"/>
                  <a:pt x="19872" y="13200"/>
                </a:cubicBezTo>
                <a:cubicBezTo>
                  <a:pt x="21168" y="12400"/>
                  <a:pt x="21600" y="11600"/>
                  <a:pt x="21600" y="10800"/>
                </a:cubicBezTo>
                <a:cubicBezTo>
                  <a:pt x="21600" y="9600"/>
                  <a:pt x="21168" y="8800"/>
                  <a:pt x="19872" y="8400"/>
                </a:cubicBezTo>
                <a:cubicBezTo>
                  <a:pt x="4320" y="400"/>
                  <a:pt x="4320" y="400"/>
                  <a:pt x="4320" y="400"/>
                </a:cubicBezTo>
                <a:cubicBezTo>
                  <a:pt x="3888" y="0"/>
                  <a:pt x="3024" y="0"/>
                  <a:pt x="2592" y="0"/>
                </a:cubicBezTo>
                <a:cubicBezTo>
                  <a:pt x="1296" y="0"/>
                  <a:pt x="0" y="800"/>
                  <a:pt x="0" y="3200"/>
                </a:cubicBezTo>
                <a:cubicBezTo>
                  <a:pt x="0" y="5600"/>
                  <a:pt x="0" y="5600"/>
                  <a:pt x="0" y="5600"/>
                </a:cubicBezTo>
                <a:cubicBezTo>
                  <a:pt x="0" y="16400"/>
                  <a:pt x="0" y="16400"/>
                  <a:pt x="0" y="16400"/>
                </a:cubicBezTo>
                <a:cubicBezTo>
                  <a:pt x="0" y="18400"/>
                  <a:pt x="0" y="18400"/>
                  <a:pt x="0" y="18400"/>
                </a:cubicBezTo>
                <a:cubicBezTo>
                  <a:pt x="0" y="20400"/>
                  <a:pt x="864" y="21600"/>
                  <a:pt x="2592" y="21600"/>
                </a:cubicBezTo>
              </a:path>
            </a:pathLst>
          </a:custGeom>
          <a:solidFill>
            <a:srgbClr val="767676"/>
          </a:solidFill>
          <a:ln w="12700">
            <a:miter lim="400000"/>
          </a:ln>
        </p:spPr>
        <p:txBody>
          <a:bodyPr lIns="45719" rIns="45719"/>
          <a:lstStyle/>
          <a:p>
            <a:pPr defTabSz="385763">
              <a:defRPr sz="1000" b="1">
                <a:latin typeface="Calibri"/>
                <a:ea typeface="Calibri"/>
                <a:cs typeface="Calibri"/>
                <a:sym typeface="Calibri"/>
              </a:defRPr>
            </a:pPr>
            <a:endParaRPr/>
          </a:p>
        </p:txBody>
      </p:sp>
      <p:sp>
        <p:nvSpPr>
          <p:cNvPr id="2170" name="Shape 2170"/>
          <p:cNvSpPr/>
          <p:nvPr/>
        </p:nvSpPr>
        <p:spPr>
          <a:xfrm>
            <a:off x="2998804" y="1816840"/>
            <a:ext cx="5985693" cy="1881021"/>
          </a:xfrm>
          <a:custGeom>
            <a:avLst/>
            <a:gdLst/>
            <a:ahLst/>
            <a:cxnLst>
              <a:cxn ang="0">
                <a:pos x="wd2" y="hd2"/>
              </a:cxn>
              <a:cxn ang="5400000">
                <a:pos x="wd2" y="hd2"/>
              </a:cxn>
              <a:cxn ang="10800000">
                <a:pos x="wd2" y="hd2"/>
              </a:cxn>
              <a:cxn ang="16200000">
                <a:pos x="wd2" y="hd2"/>
              </a:cxn>
            </a:cxnLst>
            <a:rect l="0" t="0" r="r" b="b"/>
            <a:pathLst>
              <a:path w="21600" h="21600" extrusionOk="0">
                <a:moveTo>
                  <a:pt x="7488" y="14022"/>
                </a:moveTo>
                <a:cubicBezTo>
                  <a:pt x="7135" y="15779"/>
                  <a:pt x="6505" y="16951"/>
                  <a:pt x="5787" y="16951"/>
                </a:cubicBezTo>
                <a:cubicBezTo>
                  <a:pt x="5787" y="16951"/>
                  <a:pt x="5787" y="16951"/>
                  <a:pt x="5787" y="16951"/>
                </a:cubicBezTo>
                <a:cubicBezTo>
                  <a:pt x="4892" y="16951"/>
                  <a:pt x="4139" y="15120"/>
                  <a:pt x="3880" y="12612"/>
                </a:cubicBezTo>
                <a:cubicBezTo>
                  <a:pt x="3880" y="12612"/>
                  <a:pt x="3880" y="12612"/>
                  <a:pt x="3880" y="12612"/>
                </a:cubicBezTo>
                <a:cubicBezTo>
                  <a:pt x="3621" y="15120"/>
                  <a:pt x="2867" y="16951"/>
                  <a:pt x="1972" y="16951"/>
                </a:cubicBezTo>
                <a:cubicBezTo>
                  <a:pt x="1972" y="16951"/>
                  <a:pt x="1972" y="16951"/>
                  <a:pt x="1972" y="16951"/>
                </a:cubicBezTo>
                <a:cubicBezTo>
                  <a:pt x="989" y="16951"/>
                  <a:pt x="171" y="14736"/>
                  <a:pt x="0" y="11825"/>
                </a:cubicBezTo>
                <a:cubicBezTo>
                  <a:pt x="0" y="11825"/>
                  <a:pt x="0" y="11825"/>
                  <a:pt x="0" y="11825"/>
                </a:cubicBezTo>
                <a:cubicBezTo>
                  <a:pt x="141" y="11752"/>
                  <a:pt x="141" y="11752"/>
                  <a:pt x="141" y="11752"/>
                </a:cubicBezTo>
                <a:cubicBezTo>
                  <a:pt x="294" y="14443"/>
                  <a:pt x="1060" y="16511"/>
                  <a:pt x="1972" y="16511"/>
                </a:cubicBezTo>
                <a:cubicBezTo>
                  <a:pt x="1972" y="16511"/>
                  <a:pt x="1972" y="16511"/>
                  <a:pt x="1972" y="16511"/>
                </a:cubicBezTo>
                <a:cubicBezTo>
                  <a:pt x="2902" y="16511"/>
                  <a:pt x="3668" y="14388"/>
                  <a:pt x="3809" y="11624"/>
                </a:cubicBezTo>
                <a:cubicBezTo>
                  <a:pt x="3809" y="11624"/>
                  <a:pt x="3809" y="11624"/>
                  <a:pt x="3809" y="11624"/>
                </a:cubicBezTo>
                <a:cubicBezTo>
                  <a:pt x="3815" y="11514"/>
                  <a:pt x="3844" y="11441"/>
                  <a:pt x="3880" y="11441"/>
                </a:cubicBezTo>
                <a:cubicBezTo>
                  <a:pt x="3880" y="11441"/>
                  <a:pt x="3880" y="11441"/>
                  <a:pt x="3880" y="11441"/>
                </a:cubicBezTo>
                <a:cubicBezTo>
                  <a:pt x="3915" y="11441"/>
                  <a:pt x="3944" y="11514"/>
                  <a:pt x="3950" y="11624"/>
                </a:cubicBezTo>
                <a:cubicBezTo>
                  <a:pt x="3950" y="11624"/>
                  <a:pt x="3950" y="11624"/>
                  <a:pt x="3950" y="11624"/>
                </a:cubicBezTo>
                <a:cubicBezTo>
                  <a:pt x="4092" y="14388"/>
                  <a:pt x="4857" y="16511"/>
                  <a:pt x="5787" y="16511"/>
                </a:cubicBezTo>
                <a:cubicBezTo>
                  <a:pt x="5787" y="16511"/>
                  <a:pt x="5787" y="16511"/>
                  <a:pt x="5787" y="16511"/>
                </a:cubicBezTo>
                <a:cubicBezTo>
                  <a:pt x="6511" y="16511"/>
                  <a:pt x="7135" y="15230"/>
                  <a:pt x="7447" y="13344"/>
                </a:cubicBezTo>
                <a:cubicBezTo>
                  <a:pt x="7447" y="13344"/>
                  <a:pt x="7447" y="13344"/>
                  <a:pt x="7447" y="13344"/>
                </a:cubicBezTo>
                <a:cubicBezTo>
                  <a:pt x="7453" y="13289"/>
                  <a:pt x="7471" y="13253"/>
                  <a:pt x="7488" y="13235"/>
                </a:cubicBezTo>
                <a:cubicBezTo>
                  <a:pt x="7488" y="13235"/>
                  <a:pt x="7488" y="13235"/>
                  <a:pt x="7488" y="13235"/>
                </a:cubicBezTo>
                <a:cubicBezTo>
                  <a:pt x="7506" y="13216"/>
                  <a:pt x="7524" y="13235"/>
                  <a:pt x="7541" y="13253"/>
                </a:cubicBezTo>
                <a:cubicBezTo>
                  <a:pt x="7541" y="13253"/>
                  <a:pt x="7541" y="13253"/>
                  <a:pt x="7541" y="13253"/>
                </a:cubicBezTo>
                <a:cubicBezTo>
                  <a:pt x="7541" y="13253"/>
                  <a:pt x="7541" y="13253"/>
                  <a:pt x="7541" y="13253"/>
                </a:cubicBezTo>
                <a:cubicBezTo>
                  <a:pt x="7559" y="13289"/>
                  <a:pt x="7571" y="13344"/>
                  <a:pt x="7577" y="13399"/>
                </a:cubicBezTo>
                <a:cubicBezTo>
                  <a:pt x="7577" y="13399"/>
                  <a:pt x="7577" y="13399"/>
                  <a:pt x="7577" y="13399"/>
                </a:cubicBezTo>
                <a:cubicBezTo>
                  <a:pt x="7948" y="17866"/>
                  <a:pt x="9249" y="21161"/>
                  <a:pt x="10803" y="21161"/>
                </a:cubicBezTo>
                <a:cubicBezTo>
                  <a:pt x="10803" y="21161"/>
                  <a:pt x="10803" y="21161"/>
                  <a:pt x="10803" y="21161"/>
                </a:cubicBezTo>
                <a:cubicBezTo>
                  <a:pt x="12345" y="21161"/>
                  <a:pt x="13641" y="17902"/>
                  <a:pt x="14023" y="13491"/>
                </a:cubicBezTo>
                <a:cubicBezTo>
                  <a:pt x="14023" y="13491"/>
                  <a:pt x="14023" y="13491"/>
                  <a:pt x="14023" y="13491"/>
                </a:cubicBezTo>
                <a:cubicBezTo>
                  <a:pt x="14029" y="13399"/>
                  <a:pt x="14053" y="13326"/>
                  <a:pt x="14082" y="13326"/>
                </a:cubicBezTo>
                <a:cubicBezTo>
                  <a:pt x="14082" y="13326"/>
                  <a:pt x="14082" y="13326"/>
                  <a:pt x="14082" y="13326"/>
                </a:cubicBezTo>
                <a:cubicBezTo>
                  <a:pt x="14112" y="13308"/>
                  <a:pt x="14141" y="13363"/>
                  <a:pt x="14153" y="13436"/>
                </a:cubicBezTo>
                <a:cubicBezTo>
                  <a:pt x="14153" y="13436"/>
                  <a:pt x="14153" y="13436"/>
                  <a:pt x="14153" y="13436"/>
                </a:cubicBezTo>
                <a:cubicBezTo>
                  <a:pt x="14465" y="15266"/>
                  <a:pt x="15083" y="16511"/>
                  <a:pt x="15795" y="16511"/>
                </a:cubicBezTo>
                <a:cubicBezTo>
                  <a:pt x="15795" y="16511"/>
                  <a:pt x="15795" y="16511"/>
                  <a:pt x="15795" y="16511"/>
                </a:cubicBezTo>
                <a:cubicBezTo>
                  <a:pt x="16096" y="16511"/>
                  <a:pt x="16384" y="16292"/>
                  <a:pt x="16631" y="15889"/>
                </a:cubicBezTo>
                <a:cubicBezTo>
                  <a:pt x="16631" y="15889"/>
                  <a:pt x="16631" y="15889"/>
                  <a:pt x="16631" y="15889"/>
                </a:cubicBezTo>
                <a:cubicBezTo>
                  <a:pt x="16661" y="15852"/>
                  <a:pt x="16684" y="15852"/>
                  <a:pt x="16708" y="15907"/>
                </a:cubicBezTo>
                <a:cubicBezTo>
                  <a:pt x="16708" y="15907"/>
                  <a:pt x="16708" y="15907"/>
                  <a:pt x="16708" y="15907"/>
                </a:cubicBezTo>
                <a:cubicBezTo>
                  <a:pt x="16731" y="15962"/>
                  <a:pt x="16743" y="16054"/>
                  <a:pt x="16737" y="16127"/>
                </a:cubicBezTo>
                <a:cubicBezTo>
                  <a:pt x="16737" y="16127"/>
                  <a:pt x="16737" y="16127"/>
                  <a:pt x="16737" y="16127"/>
                </a:cubicBezTo>
                <a:cubicBezTo>
                  <a:pt x="16720" y="16328"/>
                  <a:pt x="16714" y="16548"/>
                  <a:pt x="16714" y="16767"/>
                </a:cubicBezTo>
                <a:cubicBezTo>
                  <a:pt x="16714" y="16767"/>
                  <a:pt x="16714" y="16767"/>
                  <a:pt x="16714" y="16767"/>
                </a:cubicBezTo>
                <a:cubicBezTo>
                  <a:pt x="16714" y="17628"/>
                  <a:pt x="16820" y="18378"/>
                  <a:pt x="17002" y="18927"/>
                </a:cubicBezTo>
                <a:cubicBezTo>
                  <a:pt x="17002" y="18927"/>
                  <a:pt x="17002" y="18927"/>
                  <a:pt x="17002" y="18927"/>
                </a:cubicBezTo>
                <a:cubicBezTo>
                  <a:pt x="17179" y="19495"/>
                  <a:pt x="17426" y="19824"/>
                  <a:pt x="17697" y="19824"/>
                </a:cubicBezTo>
                <a:cubicBezTo>
                  <a:pt x="17697" y="19824"/>
                  <a:pt x="17697" y="19824"/>
                  <a:pt x="17697" y="19824"/>
                </a:cubicBezTo>
                <a:cubicBezTo>
                  <a:pt x="17968" y="19824"/>
                  <a:pt x="18209" y="19495"/>
                  <a:pt x="18391" y="18927"/>
                </a:cubicBezTo>
                <a:cubicBezTo>
                  <a:pt x="18391" y="18927"/>
                  <a:pt x="18391" y="18927"/>
                  <a:pt x="18391" y="18927"/>
                </a:cubicBezTo>
                <a:cubicBezTo>
                  <a:pt x="18568" y="18378"/>
                  <a:pt x="18680" y="17628"/>
                  <a:pt x="18680" y="16767"/>
                </a:cubicBezTo>
                <a:cubicBezTo>
                  <a:pt x="18680" y="16767"/>
                  <a:pt x="18680" y="16767"/>
                  <a:pt x="18680" y="16767"/>
                </a:cubicBezTo>
                <a:cubicBezTo>
                  <a:pt x="18680" y="16548"/>
                  <a:pt x="18668" y="16328"/>
                  <a:pt x="18656" y="16127"/>
                </a:cubicBezTo>
                <a:cubicBezTo>
                  <a:pt x="18656" y="16127"/>
                  <a:pt x="18656" y="16127"/>
                  <a:pt x="18656" y="16127"/>
                </a:cubicBezTo>
                <a:cubicBezTo>
                  <a:pt x="18651" y="16054"/>
                  <a:pt x="18656" y="15999"/>
                  <a:pt x="18668" y="15944"/>
                </a:cubicBezTo>
                <a:cubicBezTo>
                  <a:pt x="18668" y="15944"/>
                  <a:pt x="18668" y="15944"/>
                  <a:pt x="18668" y="15944"/>
                </a:cubicBezTo>
                <a:cubicBezTo>
                  <a:pt x="18680" y="15907"/>
                  <a:pt x="18698" y="15871"/>
                  <a:pt x="18715" y="15852"/>
                </a:cubicBezTo>
                <a:cubicBezTo>
                  <a:pt x="18715" y="15852"/>
                  <a:pt x="18715" y="15852"/>
                  <a:pt x="18715" y="15852"/>
                </a:cubicBezTo>
                <a:cubicBezTo>
                  <a:pt x="18715" y="15852"/>
                  <a:pt x="18715" y="15852"/>
                  <a:pt x="18715" y="15852"/>
                </a:cubicBezTo>
                <a:cubicBezTo>
                  <a:pt x="18727" y="15852"/>
                  <a:pt x="18745" y="15852"/>
                  <a:pt x="18757" y="15889"/>
                </a:cubicBezTo>
                <a:cubicBezTo>
                  <a:pt x="18757" y="15889"/>
                  <a:pt x="18757" y="15889"/>
                  <a:pt x="18757" y="15889"/>
                </a:cubicBezTo>
                <a:cubicBezTo>
                  <a:pt x="19010" y="16273"/>
                  <a:pt x="19292" y="16511"/>
                  <a:pt x="19598" y="16511"/>
                </a:cubicBezTo>
                <a:cubicBezTo>
                  <a:pt x="19598" y="16511"/>
                  <a:pt x="19598" y="16511"/>
                  <a:pt x="19598" y="16511"/>
                </a:cubicBezTo>
                <a:cubicBezTo>
                  <a:pt x="20111" y="16511"/>
                  <a:pt x="20576" y="15852"/>
                  <a:pt x="20911" y="14809"/>
                </a:cubicBezTo>
                <a:cubicBezTo>
                  <a:pt x="20911" y="14809"/>
                  <a:pt x="20911" y="14809"/>
                  <a:pt x="20911" y="14809"/>
                </a:cubicBezTo>
                <a:cubicBezTo>
                  <a:pt x="21253" y="13765"/>
                  <a:pt x="21459" y="12319"/>
                  <a:pt x="21459" y="10727"/>
                </a:cubicBezTo>
                <a:cubicBezTo>
                  <a:pt x="21459" y="10727"/>
                  <a:pt x="21459" y="10727"/>
                  <a:pt x="21459" y="10727"/>
                </a:cubicBezTo>
                <a:cubicBezTo>
                  <a:pt x="21459" y="9116"/>
                  <a:pt x="21253" y="7688"/>
                  <a:pt x="20911" y="6626"/>
                </a:cubicBezTo>
                <a:cubicBezTo>
                  <a:pt x="20911" y="6626"/>
                  <a:pt x="20911" y="6626"/>
                  <a:pt x="20911" y="6626"/>
                </a:cubicBezTo>
                <a:cubicBezTo>
                  <a:pt x="20576" y="5583"/>
                  <a:pt x="20111" y="4942"/>
                  <a:pt x="19598" y="4942"/>
                </a:cubicBezTo>
                <a:cubicBezTo>
                  <a:pt x="19598" y="4942"/>
                  <a:pt x="19598" y="4942"/>
                  <a:pt x="19598" y="4942"/>
                </a:cubicBezTo>
                <a:cubicBezTo>
                  <a:pt x="18680" y="4942"/>
                  <a:pt x="17921" y="6993"/>
                  <a:pt x="17767" y="9702"/>
                </a:cubicBezTo>
                <a:cubicBezTo>
                  <a:pt x="17767" y="9702"/>
                  <a:pt x="17767" y="9702"/>
                  <a:pt x="17767" y="9702"/>
                </a:cubicBezTo>
                <a:cubicBezTo>
                  <a:pt x="17762" y="9812"/>
                  <a:pt x="17732" y="9885"/>
                  <a:pt x="17697" y="9885"/>
                </a:cubicBezTo>
                <a:cubicBezTo>
                  <a:pt x="17697" y="9885"/>
                  <a:pt x="17697" y="9885"/>
                  <a:pt x="17697" y="9885"/>
                </a:cubicBezTo>
                <a:cubicBezTo>
                  <a:pt x="17697" y="9885"/>
                  <a:pt x="17697" y="9885"/>
                  <a:pt x="17697" y="9885"/>
                </a:cubicBezTo>
                <a:cubicBezTo>
                  <a:pt x="17661" y="9885"/>
                  <a:pt x="17632" y="9812"/>
                  <a:pt x="17626" y="9702"/>
                </a:cubicBezTo>
                <a:cubicBezTo>
                  <a:pt x="17626" y="9702"/>
                  <a:pt x="17626" y="9702"/>
                  <a:pt x="17626" y="9702"/>
                </a:cubicBezTo>
                <a:cubicBezTo>
                  <a:pt x="17473" y="6993"/>
                  <a:pt x="16714" y="4942"/>
                  <a:pt x="15795" y="4942"/>
                </a:cubicBezTo>
                <a:cubicBezTo>
                  <a:pt x="15795" y="4942"/>
                  <a:pt x="15795" y="4942"/>
                  <a:pt x="15795" y="4942"/>
                </a:cubicBezTo>
                <a:cubicBezTo>
                  <a:pt x="15077" y="4942"/>
                  <a:pt x="14453" y="6205"/>
                  <a:pt x="14147" y="8054"/>
                </a:cubicBezTo>
                <a:cubicBezTo>
                  <a:pt x="14147" y="8054"/>
                  <a:pt x="14147" y="8054"/>
                  <a:pt x="14147" y="8054"/>
                </a:cubicBezTo>
                <a:cubicBezTo>
                  <a:pt x="14129" y="8127"/>
                  <a:pt x="14106" y="8182"/>
                  <a:pt x="14076" y="8164"/>
                </a:cubicBezTo>
                <a:cubicBezTo>
                  <a:pt x="14076" y="8164"/>
                  <a:pt x="14076" y="8164"/>
                  <a:pt x="14076" y="8164"/>
                </a:cubicBezTo>
                <a:cubicBezTo>
                  <a:pt x="14047" y="8164"/>
                  <a:pt x="14023" y="8091"/>
                  <a:pt x="14011" y="8018"/>
                </a:cubicBezTo>
                <a:cubicBezTo>
                  <a:pt x="14011" y="8018"/>
                  <a:pt x="14011" y="8018"/>
                  <a:pt x="14011" y="8018"/>
                </a:cubicBezTo>
                <a:cubicBezTo>
                  <a:pt x="13623" y="3643"/>
                  <a:pt x="12334" y="439"/>
                  <a:pt x="10803" y="439"/>
                </a:cubicBezTo>
                <a:cubicBezTo>
                  <a:pt x="10803" y="439"/>
                  <a:pt x="10803" y="439"/>
                  <a:pt x="10803" y="439"/>
                </a:cubicBezTo>
                <a:cubicBezTo>
                  <a:pt x="9261" y="439"/>
                  <a:pt x="7965" y="3679"/>
                  <a:pt x="7583" y="8109"/>
                </a:cubicBezTo>
                <a:cubicBezTo>
                  <a:pt x="7583" y="8109"/>
                  <a:pt x="7583" y="8109"/>
                  <a:pt x="7583" y="8109"/>
                </a:cubicBezTo>
                <a:cubicBezTo>
                  <a:pt x="7577" y="8182"/>
                  <a:pt x="7553" y="8256"/>
                  <a:pt x="7524" y="8256"/>
                </a:cubicBezTo>
                <a:cubicBezTo>
                  <a:pt x="7524" y="8256"/>
                  <a:pt x="7524" y="8256"/>
                  <a:pt x="7524" y="8256"/>
                </a:cubicBezTo>
                <a:cubicBezTo>
                  <a:pt x="7494" y="8274"/>
                  <a:pt x="7465" y="8219"/>
                  <a:pt x="7453" y="8146"/>
                </a:cubicBezTo>
                <a:cubicBezTo>
                  <a:pt x="7453" y="8146"/>
                  <a:pt x="7453" y="8146"/>
                  <a:pt x="7453" y="8146"/>
                </a:cubicBezTo>
                <a:cubicBezTo>
                  <a:pt x="7147" y="6242"/>
                  <a:pt x="6517" y="4942"/>
                  <a:pt x="5787" y="4942"/>
                </a:cubicBezTo>
                <a:cubicBezTo>
                  <a:pt x="5787" y="4942"/>
                  <a:pt x="5787" y="4942"/>
                  <a:pt x="5787" y="4942"/>
                </a:cubicBezTo>
                <a:cubicBezTo>
                  <a:pt x="4857" y="4942"/>
                  <a:pt x="4092" y="7047"/>
                  <a:pt x="3950" y="9812"/>
                </a:cubicBezTo>
                <a:cubicBezTo>
                  <a:pt x="3950" y="9812"/>
                  <a:pt x="3950" y="9812"/>
                  <a:pt x="3950" y="9812"/>
                </a:cubicBezTo>
                <a:cubicBezTo>
                  <a:pt x="3944" y="9921"/>
                  <a:pt x="3915" y="9995"/>
                  <a:pt x="3880" y="9995"/>
                </a:cubicBezTo>
                <a:cubicBezTo>
                  <a:pt x="3880" y="9995"/>
                  <a:pt x="3880" y="9995"/>
                  <a:pt x="3880" y="9995"/>
                </a:cubicBezTo>
                <a:cubicBezTo>
                  <a:pt x="3844" y="9995"/>
                  <a:pt x="3815" y="9921"/>
                  <a:pt x="3809" y="9812"/>
                </a:cubicBezTo>
                <a:cubicBezTo>
                  <a:pt x="3809" y="9812"/>
                  <a:pt x="3809" y="9812"/>
                  <a:pt x="3809" y="9812"/>
                </a:cubicBezTo>
                <a:cubicBezTo>
                  <a:pt x="3668" y="7047"/>
                  <a:pt x="2902" y="4942"/>
                  <a:pt x="1972" y="4942"/>
                </a:cubicBezTo>
                <a:cubicBezTo>
                  <a:pt x="1972" y="4942"/>
                  <a:pt x="1972" y="4942"/>
                  <a:pt x="1972" y="4942"/>
                </a:cubicBezTo>
                <a:cubicBezTo>
                  <a:pt x="1060" y="4942"/>
                  <a:pt x="300" y="6974"/>
                  <a:pt x="141" y="9665"/>
                </a:cubicBezTo>
                <a:cubicBezTo>
                  <a:pt x="141" y="9665"/>
                  <a:pt x="141" y="9665"/>
                  <a:pt x="141" y="9665"/>
                </a:cubicBezTo>
                <a:cubicBezTo>
                  <a:pt x="6" y="9592"/>
                  <a:pt x="6" y="9592"/>
                  <a:pt x="6" y="9592"/>
                </a:cubicBezTo>
                <a:cubicBezTo>
                  <a:pt x="177" y="6700"/>
                  <a:pt x="989" y="4503"/>
                  <a:pt x="1972" y="4503"/>
                </a:cubicBezTo>
                <a:cubicBezTo>
                  <a:pt x="1972" y="4503"/>
                  <a:pt x="1972" y="4503"/>
                  <a:pt x="1972" y="4503"/>
                </a:cubicBezTo>
                <a:cubicBezTo>
                  <a:pt x="2867" y="4503"/>
                  <a:pt x="3621" y="6315"/>
                  <a:pt x="3880" y="8823"/>
                </a:cubicBezTo>
                <a:cubicBezTo>
                  <a:pt x="3880" y="8823"/>
                  <a:pt x="3880" y="8823"/>
                  <a:pt x="3880" y="8823"/>
                </a:cubicBezTo>
                <a:cubicBezTo>
                  <a:pt x="4139" y="6315"/>
                  <a:pt x="4892" y="4503"/>
                  <a:pt x="5787" y="4503"/>
                </a:cubicBezTo>
                <a:cubicBezTo>
                  <a:pt x="5787" y="4503"/>
                  <a:pt x="5787" y="4503"/>
                  <a:pt x="5787" y="4503"/>
                </a:cubicBezTo>
                <a:cubicBezTo>
                  <a:pt x="6511" y="4503"/>
                  <a:pt x="7147" y="5693"/>
                  <a:pt x="7494" y="7487"/>
                </a:cubicBezTo>
                <a:cubicBezTo>
                  <a:pt x="7494" y="7487"/>
                  <a:pt x="7494" y="7487"/>
                  <a:pt x="7494" y="7487"/>
                </a:cubicBezTo>
                <a:cubicBezTo>
                  <a:pt x="7948" y="3130"/>
                  <a:pt x="9255" y="0"/>
                  <a:pt x="10803" y="0"/>
                </a:cubicBezTo>
                <a:cubicBezTo>
                  <a:pt x="10803" y="0"/>
                  <a:pt x="10803" y="0"/>
                  <a:pt x="10803" y="0"/>
                </a:cubicBezTo>
                <a:cubicBezTo>
                  <a:pt x="12339" y="0"/>
                  <a:pt x="13646" y="3094"/>
                  <a:pt x="14100" y="7395"/>
                </a:cubicBezTo>
                <a:cubicBezTo>
                  <a:pt x="14100" y="7395"/>
                  <a:pt x="14100" y="7395"/>
                  <a:pt x="14100" y="7395"/>
                </a:cubicBezTo>
                <a:cubicBezTo>
                  <a:pt x="14459" y="5656"/>
                  <a:pt x="15083" y="4503"/>
                  <a:pt x="15795" y="4503"/>
                </a:cubicBezTo>
                <a:cubicBezTo>
                  <a:pt x="15795" y="4503"/>
                  <a:pt x="15795" y="4503"/>
                  <a:pt x="15795" y="4503"/>
                </a:cubicBezTo>
                <a:cubicBezTo>
                  <a:pt x="16684" y="4503"/>
                  <a:pt x="17432" y="6297"/>
                  <a:pt x="17697" y="8768"/>
                </a:cubicBezTo>
                <a:cubicBezTo>
                  <a:pt x="17697" y="8768"/>
                  <a:pt x="17697" y="8768"/>
                  <a:pt x="17697" y="8768"/>
                </a:cubicBezTo>
                <a:cubicBezTo>
                  <a:pt x="17962" y="6297"/>
                  <a:pt x="18709" y="4503"/>
                  <a:pt x="19598" y="4503"/>
                </a:cubicBezTo>
                <a:cubicBezTo>
                  <a:pt x="19598" y="4503"/>
                  <a:pt x="19598" y="4503"/>
                  <a:pt x="19598" y="4503"/>
                </a:cubicBezTo>
                <a:cubicBezTo>
                  <a:pt x="20705" y="4503"/>
                  <a:pt x="21600" y="7285"/>
                  <a:pt x="21600" y="10727"/>
                </a:cubicBezTo>
                <a:cubicBezTo>
                  <a:pt x="21600" y="10727"/>
                  <a:pt x="21600" y="10727"/>
                  <a:pt x="21600" y="10727"/>
                </a:cubicBezTo>
                <a:cubicBezTo>
                  <a:pt x="21600" y="14168"/>
                  <a:pt x="20705" y="16951"/>
                  <a:pt x="19598" y="16951"/>
                </a:cubicBezTo>
                <a:cubicBezTo>
                  <a:pt x="19598" y="16951"/>
                  <a:pt x="19598" y="16951"/>
                  <a:pt x="19598" y="16951"/>
                </a:cubicBezTo>
                <a:cubicBezTo>
                  <a:pt x="19322" y="16951"/>
                  <a:pt x="19057" y="16767"/>
                  <a:pt x="18815" y="16456"/>
                </a:cubicBezTo>
                <a:cubicBezTo>
                  <a:pt x="18815" y="16456"/>
                  <a:pt x="18815" y="16456"/>
                  <a:pt x="18815" y="16456"/>
                </a:cubicBezTo>
                <a:cubicBezTo>
                  <a:pt x="18815" y="16548"/>
                  <a:pt x="18821" y="16658"/>
                  <a:pt x="18821" y="16767"/>
                </a:cubicBezTo>
                <a:cubicBezTo>
                  <a:pt x="18821" y="16767"/>
                  <a:pt x="18821" y="16767"/>
                  <a:pt x="18821" y="16767"/>
                </a:cubicBezTo>
                <a:cubicBezTo>
                  <a:pt x="18821" y="18708"/>
                  <a:pt x="18315" y="20264"/>
                  <a:pt x="17697" y="20264"/>
                </a:cubicBezTo>
                <a:cubicBezTo>
                  <a:pt x="17697" y="20264"/>
                  <a:pt x="17697" y="20264"/>
                  <a:pt x="17697" y="20264"/>
                </a:cubicBezTo>
                <a:cubicBezTo>
                  <a:pt x="17073" y="20264"/>
                  <a:pt x="16572" y="18708"/>
                  <a:pt x="16572" y="16767"/>
                </a:cubicBezTo>
                <a:cubicBezTo>
                  <a:pt x="16572" y="16767"/>
                  <a:pt x="16572" y="16767"/>
                  <a:pt x="16572" y="16767"/>
                </a:cubicBezTo>
                <a:cubicBezTo>
                  <a:pt x="16572" y="16658"/>
                  <a:pt x="16572" y="16566"/>
                  <a:pt x="16578" y="16456"/>
                </a:cubicBezTo>
                <a:cubicBezTo>
                  <a:pt x="16578" y="16456"/>
                  <a:pt x="16578" y="16456"/>
                  <a:pt x="16578" y="16456"/>
                </a:cubicBezTo>
                <a:cubicBezTo>
                  <a:pt x="16337" y="16767"/>
                  <a:pt x="16072" y="16951"/>
                  <a:pt x="15795" y="16951"/>
                </a:cubicBezTo>
                <a:cubicBezTo>
                  <a:pt x="15795" y="16951"/>
                  <a:pt x="15795" y="16951"/>
                  <a:pt x="15795" y="16951"/>
                </a:cubicBezTo>
                <a:cubicBezTo>
                  <a:pt x="15089" y="16951"/>
                  <a:pt x="14471" y="15816"/>
                  <a:pt x="14112" y="14095"/>
                </a:cubicBezTo>
                <a:cubicBezTo>
                  <a:pt x="14112" y="14095"/>
                  <a:pt x="14112" y="14095"/>
                  <a:pt x="14112" y="14095"/>
                </a:cubicBezTo>
                <a:cubicBezTo>
                  <a:pt x="13664" y="18452"/>
                  <a:pt x="12351" y="21600"/>
                  <a:pt x="10803" y="21600"/>
                </a:cubicBezTo>
                <a:cubicBezTo>
                  <a:pt x="10803" y="21600"/>
                  <a:pt x="10803" y="21600"/>
                  <a:pt x="10803" y="21600"/>
                </a:cubicBezTo>
                <a:cubicBezTo>
                  <a:pt x="9243" y="21600"/>
                  <a:pt x="7924" y="18415"/>
                  <a:pt x="7488" y="14022"/>
                </a:cubicBezTo>
                <a:close/>
              </a:path>
            </a:pathLst>
          </a:custGeom>
          <a:solidFill>
            <a:srgbClr val="767676"/>
          </a:solidFill>
          <a:ln w="12700">
            <a:miter lim="400000"/>
          </a:ln>
        </p:spPr>
        <p:txBody>
          <a:bodyPr lIns="45719" rIns="45719"/>
          <a:lstStyle/>
          <a:p>
            <a:pPr defTabSz="385763">
              <a:defRPr sz="1000" b="1">
                <a:latin typeface="Calibri"/>
                <a:ea typeface="Calibri"/>
                <a:cs typeface="Calibri"/>
                <a:sym typeface="Calibri"/>
              </a:defRPr>
            </a:pPr>
            <a:endParaRPr/>
          </a:p>
        </p:txBody>
      </p:sp>
      <p:grpSp>
        <p:nvGrpSpPr>
          <p:cNvPr id="2174" name="Group 2174"/>
          <p:cNvGrpSpPr/>
          <p:nvPr/>
        </p:nvGrpSpPr>
        <p:grpSpPr>
          <a:xfrm>
            <a:off x="4952893" y="1714397"/>
            <a:ext cx="2080964" cy="2078391"/>
            <a:chOff x="0" y="0"/>
            <a:chExt cx="2080963" cy="2078390"/>
          </a:xfrm>
        </p:grpSpPr>
        <p:sp>
          <p:nvSpPr>
            <p:cNvPr id="2171" name="Shape 2171"/>
            <p:cNvSpPr/>
            <p:nvPr/>
          </p:nvSpPr>
          <p:spPr>
            <a:xfrm rot="2556592">
              <a:off x="293657" y="314185"/>
              <a:ext cx="1493649" cy="1450021"/>
            </a:xfrm>
            <a:prstGeom prst="ellipse">
              <a:avLst/>
            </a:prstGeom>
            <a:noFill/>
            <a:ln w="38100" cap="flat">
              <a:solidFill>
                <a:srgbClr val="E6E6E7"/>
              </a:solidFill>
              <a:prstDash val="solid"/>
              <a:miter lim="800000"/>
              <a:tailEnd type="triangle" w="med" len="med"/>
            </a:ln>
            <a:effectLst/>
          </p:spPr>
          <p:txBody>
            <a:bodyPr wrap="square" lIns="45719" tIns="45719" rIns="45719" bIns="45719" numCol="1" anchor="ctr">
              <a:noAutofit/>
            </a:bodyPr>
            <a:lstStyle/>
            <a:p>
              <a:pPr algn="ctr" defTabSz="385763">
                <a:defRPr sz="1000" b="1">
                  <a:latin typeface="Calibri"/>
                  <a:ea typeface="Calibri"/>
                  <a:cs typeface="Calibri"/>
                  <a:sym typeface="Calibri"/>
                </a:defRPr>
              </a:pPr>
              <a:endParaRPr/>
            </a:p>
          </p:txBody>
        </p:sp>
        <p:sp>
          <p:nvSpPr>
            <p:cNvPr id="2172" name="Shape 2172"/>
            <p:cNvSpPr/>
            <p:nvPr/>
          </p:nvSpPr>
          <p:spPr>
            <a:xfrm>
              <a:off x="1547782" y="527041"/>
              <a:ext cx="28929" cy="26611"/>
            </a:xfrm>
            <a:prstGeom prst="line">
              <a:avLst/>
            </a:prstGeom>
            <a:noFill/>
            <a:ln w="38100" cap="flat">
              <a:solidFill>
                <a:srgbClr val="E6E6E7"/>
              </a:solidFill>
              <a:prstDash val="solid"/>
              <a:miter lim="800000"/>
              <a:tailEnd type="triangle" w="med" len="med"/>
            </a:ln>
            <a:effectLst/>
          </p:spPr>
          <p:txBody>
            <a:bodyPr wrap="square" lIns="45719" tIns="45719" rIns="45719" bIns="45719" numCol="1" anchor="t">
              <a:noAutofit/>
            </a:bodyPr>
            <a:lstStyle/>
            <a:p>
              <a:endParaRPr/>
            </a:p>
          </p:txBody>
        </p:sp>
        <p:sp>
          <p:nvSpPr>
            <p:cNvPr id="2173" name="Shape 2173"/>
            <p:cNvSpPr/>
            <p:nvPr/>
          </p:nvSpPr>
          <p:spPr>
            <a:xfrm flipH="1" flipV="1">
              <a:off x="521555" y="1545903"/>
              <a:ext cx="28930" cy="26611"/>
            </a:xfrm>
            <a:prstGeom prst="line">
              <a:avLst/>
            </a:prstGeom>
            <a:noFill/>
            <a:ln w="38100" cap="flat">
              <a:solidFill>
                <a:srgbClr val="E6E6E7"/>
              </a:solidFill>
              <a:prstDash val="solid"/>
              <a:miter lim="800000"/>
              <a:tailEnd type="triangle" w="med" len="med"/>
            </a:ln>
            <a:effectLst/>
          </p:spPr>
          <p:txBody>
            <a:bodyPr wrap="square" lIns="45719" tIns="45719" rIns="45719" bIns="45719" numCol="1" anchor="t">
              <a:noAutofit/>
            </a:bodyPr>
            <a:lstStyle/>
            <a:p>
              <a:endParaRPr/>
            </a:p>
          </p:txBody>
        </p:sp>
      </p:grpSp>
      <p:pic>
        <p:nvPicPr>
          <p:cNvPr id="2175" name="image30.png"/>
          <p:cNvPicPr>
            <a:picLocks noChangeAspect="1"/>
          </p:cNvPicPr>
          <p:nvPr/>
        </p:nvPicPr>
        <p:blipFill>
          <a:blip r:embed="rId3">
            <a:extLst/>
          </a:blip>
          <a:stretch>
            <a:fillRect/>
          </a:stretch>
        </p:blipFill>
        <p:spPr>
          <a:xfrm>
            <a:off x="3268841" y="2496595"/>
            <a:ext cx="537418" cy="521504"/>
          </a:xfrm>
          <a:prstGeom prst="rect">
            <a:avLst/>
          </a:prstGeom>
          <a:ln w="12700">
            <a:miter lim="400000"/>
          </a:ln>
        </p:spPr>
      </p:pic>
      <p:pic>
        <p:nvPicPr>
          <p:cNvPr id="2176" name="image31.png"/>
          <p:cNvPicPr>
            <a:picLocks noChangeAspect="1"/>
          </p:cNvPicPr>
          <p:nvPr/>
        </p:nvPicPr>
        <p:blipFill>
          <a:blip r:embed="rId4">
            <a:extLst/>
          </a:blip>
          <a:stretch>
            <a:fillRect/>
          </a:stretch>
        </p:blipFill>
        <p:spPr>
          <a:xfrm>
            <a:off x="4433739" y="2598655"/>
            <a:ext cx="327068" cy="317383"/>
          </a:xfrm>
          <a:prstGeom prst="rect">
            <a:avLst/>
          </a:prstGeom>
          <a:ln w="12700">
            <a:miter lim="400000"/>
          </a:ln>
        </p:spPr>
      </p:pic>
      <p:grpSp>
        <p:nvGrpSpPr>
          <p:cNvPr id="2179" name="Group 2179"/>
          <p:cNvGrpSpPr/>
          <p:nvPr/>
        </p:nvGrpSpPr>
        <p:grpSpPr>
          <a:xfrm>
            <a:off x="5779934" y="2865360"/>
            <a:ext cx="422597" cy="375173"/>
            <a:chOff x="0" y="0"/>
            <a:chExt cx="422596" cy="375171"/>
          </a:xfrm>
        </p:grpSpPr>
        <p:pic>
          <p:nvPicPr>
            <p:cNvPr id="2177" name="image32.png"/>
            <p:cNvPicPr>
              <a:picLocks noChangeAspect="1"/>
            </p:cNvPicPr>
            <p:nvPr/>
          </p:nvPicPr>
          <p:blipFill>
            <a:blip r:embed="rId5">
              <a:extLst/>
            </a:blip>
            <a:stretch>
              <a:fillRect/>
            </a:stretch>
          </p:blipFill>
          <p:spPr>
            <a:xfrm>
              <a:off x="0" y="71903"/>
              <a:ext cx="312523" cy="303269"/>
            </a:xfrm>
            <a:prstGeom prst="rect">
              <a:avLst/>
            </a:prstGeom>
            <a:ln w="12700" cap="flat">
              <a:noFill/>
              <a:miter lim="400000"/>
            </a:ln>
            <a:effectLst/>
          </p:spPr>
        </p:pic>
        <p:pic>
          <p:nvPicPr>
            <p:cNvPr id="2178" name="image33.png"/>
            <p:cNvPicPr>
              <a:picLocks noChangeAspect="1"/>
            </p:cNvPicPr>
            <p:nvPr/>
          </p:nvPicPr>
          <p:blipFill>
            <a:blip r:embed="rId6">
              <a:extLst/>
            </a:blip>
            <a:stretch>
              <a:fillRect/>
            </a:stretch>
          </p:blipFill>
          <p:spPr>
            <a:xfrm>
              <a:off x="64234" y="0"/>
              <a:ext cx="358363" cy="347751"/>
            </a:xfrm>
            <a:prstGeom prst="rect">
              <a:avLst/>
            </a:prstGeom>
            <a:ln w="12700" cap="flat">
              <a:noFill/>
              <a:miter lim="400000"/>
            </a:ln>
            <a:effectLst/>
          </p:spPr>
        </p:pic>
      </p:grpSp>
      <p:pic>
        <p:nvPicPr>
          <p:cNvPr id="2180" name="image34.png"/>
          <p:cNvPicPr>
            <a:picLocks noChangeAspect="1"/>
          </p:cNvPicPr>
          <p:nvPr/>
        </p:nvPicPr>
        <p:blipFill>
          <a:blip r:embed="rId7">
            <a:extLst/>
          </a:blip>
          <a:stretch>
            <a:fillRect/>
          </a:stretch>
        </p:blipFill>
        <p:spPr>
          <a:xfrm>
            <a:off x="5501321" y="2226418"/>
            <a:ext cx="398731" cy="386924"/>
          </a:xfrm>
          <a:prstGeom prst="rect">
            <a:avLst/>
          </a:prstGeom>
          <a:ln w="12700">
            <a:miter lim="400000"/>
          </a:ln>
        </p:spPr>
      </p:pic>
      <p:pic>
        <p:nvPicPr>
          <p:cNvPr id="2181" name="image35.png"/>
          <p:cNvPicPr>
            <a:picLocks noChangeAspect="1"/>
          </p:cNvPicPr>
          <p:nvPr/>
        </p:nvPicPr>
        <p:blipFill>
          <a:blip r:embed="rId8">
            <a:extLst/>
          </a:blip>
          <a:stretch>
            <a:fillRect/>
          </a:stretch>
        </p:blipFill>
        <p:spPr>
          <a:xfrm>
            <a:off x="6090794" y="2263195"/>
            <a:ext cx="366233" cy="355389"/>
          </a:xfrm>
          <a:prstGeom prst="rect">
            <a:avLst/>
          </a:prstGeom>
          <a:ln w="12700">
            <a:miter lim="400000"/>
          </a:ln>
        </p:spPr>
      </p:pic>
      <p:pic>
        <p:nvPicPr>
          <p:cNvPr id="2182" name="image36.png"/>
          <p:cNvPicPr>
            <a:picLocks noChangeAspect="1"/>
          </p:cNvPicPr>
          <p:nvPr/>
        </p:nvPicPr>
        <p:blipFill>
          <a:blip r:embed="rId9">
            <a:extLst/>
          </a:blip>
          <a:stretch>
            <a:fillRect/>
          </a:stretch>
        </p:blipFill>
        <p:spPr>
          <a:xfrm>
            <a:off x="7159897" y="2553080"/>
            <a:ext cx="421000" cy="408534"/>
          </a:xfrm>
          <a:prstGeom prst="rect">
            <a:avLst/>
          </a:prstGeom>
          <a:ln w="12700">
            <a:miter lim="400000"/>
          </a:ln>
        </p:spPr>
      </p:pic>
      <p:pic>
        <p:nvPicPr>
          <p:cNvPr id="2183" name="image37.png"/>
          <p:cNvPicPr>
            <a:picLocks noChangeAspect="1"/>
          </p:cNvPicPr>
          <p:nvPr/>
        </p:nvPicPr>
        <p:blipFill>
          <a:blip r:embed="rId10">
            <a:extLst/>
          </a:blip>
          <a:stretch>
            <a:fillRect/>
          </a:stretch>
        </p:blipFill>
        <p:spPr>
          <a:xfrm>
            <a:off x="8232177" y="2547327"/>
            <a:ext cx="415996" cy="403678"/>
          </a:xfrm>
          <a:prstGeom prst="rect">
            <a:avLst/>
          </a:prstGeom>
          <a:ln w="12700">
            <a:miter lim="400000"/>
          </a:ln>
        </p:spPr>
      </p:pic>
      <p:pic>
        <p:nvPicPr>
          <p:cNvPr id="2184" name="image38.png"/>
          <p:cNvPicPr>
            <a:picLocks noChangeAspect="1"/>
          </p:cNvPicPr>
          <p:nvPr/>
        </p:nvPicPr>
        <p:blipFill>
          <a:blip r:embed="rId11">
            <a:extLst/>
          </a:blip>
          <a:stretch>
            <a:fillRect/>
          </a:stretch>
        </p:blipFill>
        <p:spPr>
          <a:xfrm>
            <a:off x="7793884" y="3173194"/>
            <a:ext cx="196443" cy="190626"/>
          </a:xfrm>
          <a:prstGeom prst="rect">
            <a:avLst/>
          </a:prstGeom>
          <a:ln w="12700">
            <a:miter lim="400000"/>
          </a:ln>
        </p:spPr>
      </p:pic>
      <p:sp>
        <p:nvSpPr>
          <p:cNvPr id="2185" name="Shape 2185"/>
          <p:cNvSpPr/>
          <p:nvPr/>
        </p:nvSpPr>
        <p:spPr>
          <a:xfrm>
            <a:off x="7721433" y="3600884"/>
            <a:ext cx="371172"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385763">
              <a:lnSpc>
                <a:spcPct val="90000"/>
              </a:lnSpc>
              <a:defRPr sz="900">
                <a:latin typeface="Gill Sans SemiBold"/>
                <a:ea typeface="Gill Sans SemiBold"/>
                <a:cs typeface="Gill Sans SemiBold"/>
                <a:sym typeface="Gill Sans SemiBold"/>
              </a:defRPr>
            </a:lvl1pPr>
          </a:lstStyle>
          <a:p>
            <a:r>
              <a:t>Deploy</a:t>
            </a:r>
          </a:p>
        </p:txBody>
      </p:sp>
      <p:sp>
        <p:nvSpPr>
          <p:cNvPr id="2186" name="Shape 2186"/>
          <p:cNvSpPr/>
          <p:nvPr/>
        </p:nvSpPr>
        <p:spPr>
          <a:xfrm>
            <a:off x="8171825" y="1978414"/>
            <a:ext cx="536700" cy="152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defTabSz="385763">
              <a:lnSpc>
                <a:spcPct val="90000"/>
              </a:lnSpc>
              <a:defRPr sz="1000">
                <a:latin typeface="Gill Sans SemiBold"/>
                <a:ea typeface="Gill Sans SemiBold"/>
                <a:cs typeface="Gill Sans SemiBold"/>
                <a:sym typeface="Gill Sans SemiBold"/>
              </a:defRPr>
            </a:lvl1pPr>
          </a:lstStyle>
          <a:p>
            <a:r>
              <a:t>Response</a:t>
            </a:r>
          </a:p>
        </p:txBody>
      </p:sp>
      <p:sp>
        <p:nvSpPr>
          <p:cNvPr id="2187" name="Shape 2187"/>
          <p:cNvSpPr/>
          <p:nvPr/>
        </p:nvSpPr>
        <p:spPr>
          <a:xfrm>
            <a:off x="425668" y="975621"/>
            <a:ext cx="4589060" cy="1"/>
          </a:xfrm>
          <a:prstGeom prst="line">
            <a:avLst/>
          </a:prstGeom>
          <a:ln w="25400">
            <a:solidFill>
              <a:srgbClr val="039DEF"/>
            </a:solidFill>
            <a:miter/>
          </a:ln>
        </p:spPr>
        <p:txBody>
          <a:bodyPr lIns="45719" rIns="45719"/>
          <a:lstStyle/>
          <a:p>
            <a:endParaRPr/>
          </a:p>
        </p:txBody>
      </p:sp>
      <p:sp>
        <p:nvSpPr>
          <p:cNvPr id="2188" name="Shape 2188"/>
          <p:cNvSpPr/>
          <p:nvPr/>
        </p:nvSpPr>
        <p:spPr>
          <a:xfrm>
            <a:off x="507842" y="392234"/>
            <a:ext cx="10969943" cy="3323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2400">
                <a:solidFill>
                  <a:srgbClr val="000000">
                    <a:alpha val="84705"/>
                  </a:srgbClr>
                </a:solidFill>
                <a:latin typeface="Gill Sans"/>
                <a:ea typeface="Gill Sans"/>
                <a:cs typeface="Gill Sans"/>
                <a:sym typeface="Gill Sans"/>
              </a:defRPr>
            </a:lvl1pPr>
          </a:lstStyle>
          <a:p>
            <a:r>
              <a:rPr dirty="0"/>
              <a:t>Align </a:t>
            </a:r>
            <a:r>
              <a:rPr lang="en-US" dirty="0" smtClean="0"/>
              <a:t>Security </a:t>
            </a:r>
            <a:r>
              <a:rPr dirty="0" smtClean="0"/>
              <a:t>with </a:t>
            </a:r>
            <a:r>
              <a:rPr dirty="0"/>
              <a:t>Agile Processes and Tools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2"/>
                                        </p:tgtEl>
                                        <p:attrNameLst>
                                          <p:attrName>style.visibility</p:attrName>
                                        </p:attrNameLst>
                                      </p:cBhvr>
                                      <p:to>
                                        <p:strVal val="visible"/>
                                      </p:to>
                                    </p:set>
                                    <p:animEffect transition="in" filter="fade">
                                      <p:cBhvr>
                                        <p:cTn id="7" dur="500"/>
                                        <p:tgtEl>
                                          <p:spTgt spid="21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13"/>
                                        </p:tgtEl>
                                        <p:attrNameLst>
                                          <p:attrName>style.visibility</p:attrName>
                                        </p:attrNameLst>
                                      </p:cBhvr>
                                      <p:to>
                                        <p:strVal val="visible"/>
                                      </p:to>
                                    </p:set>
                                    <p:animEffect transition="in" filter="fade">
                                      <p:cBhvr>
                                        <p:cTn id="10" dur="500"/>
                                        <p:tgtEl>
                                          <p:spTgt spid="21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6"/>
                                        </p:tgtEl>
                                        <p:attrNameLst>
                                          <p:attrName>style.visibility</p:attrName>
                                        </p:attrNameLst>
                                      </p:cBhvr>
                                      <p:to>
                                        <p:strVal val="visible"/>
                                      </p:to>
                                    </p:set>
                                    <p:animEffect transition="in" filter="fade">
                                      <p:cBhvr>
                                        <p:cTn id="13" dur="500"/>
                                        <p:tgtEl>
                                          <p:spTgt spid="21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17"/>
                                        </p:tgtEl>
                                        <p:attrNameLst>
                                          <p:attrName>style.visibility</p:attrName>
                                        </p:attrNameLst>
                                      </p:cBhvr>
                                      <p:to>
                                        <p:strVal val="visible"/>
                                      </p:to>
                                    </p:set>
                                    <p:animEffect transition="in" filter="fade">
                                      <p:cBhvr>
                                        <p:cTn id="16" dur="500"/>
                                        <p:tgtEl>
                                          <p:spTgt spid="2117"/>
                                        </p:tgtEl>
                                      </p:cBhvr>
                                    </p:animEffect>
                                  </p:childTnLst>
                                </p:cTn>
                              </p:par>
                              <p:par>
                                <p:cTn id="17" presetID="10" presetClass="entr" presetSubtype="0" fill="hold" nodeType="withEffect">
                                  <p:stCondLst>
                                    <p:cond delay="0"/>
                                  </p:stCondLst>
                                  <p:childTnLst>
                                    <p:set>
                                      <p:cBhvr>
                                        <p:cTn id="18" dur="1" fill="hold">
                                          <p:stCondLst>
                                            <p:cond delay="0"/>
                                          </p:stCondLst>
                                        </p:cTn>
                                        <p:tgtEl>
                                          <p:spTgt spid="2120"/>
                                        </p:tgtEl>
                                        <p:attrNameLst>
                                          <p:attrName>style.visibility</p:attrName>
                                        </p:attrNameLst>
                                      </p:cBhvr>
                                      <p:to>
                                        <p:strVal val="visible"/>
                                      </p:to>
                                    </p:set>
                                    <p:animEffect transition="in" filter="fade">
                                      <p:cBhvr>
                                        <p:cTn id="19" dur="500"/>
                                        <p:tgtEl>
                                          <p:spTgt spid="2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21"/>
                                        </p:tgtEl>
                                        <p:attrNameLst>
                                          <p:attrName>style.visibility</p:attrName>
                                        </p:attrNameLst>
                                      </p:cBhvr>
                                      <p:to>
                                        <p:strVal val="visible"/>
                                      </p:to>
                                    </p:set>
                                    <p:animEffect transition="in" filter="fade">
                                      <p:cBhvr>
                                        <p:cTn id="22" dur="500"/>
                                        <p:tgtEl>
                                          <p:spTgt spid="2121"/>
                                        </p:tgtEl>
                                      </p:cBhvr>
                                    </p:animEffect>
                                  </p:childTnLst>
                                </p:cTn>
                              </p:par>
                              <p:par>
                                <p:cTn id="23" presetID="10" presetClass="entr" presetSubtype="0" fill="hold" nodeType="withEffect">
                                  <p:stCondLst>
                                    <p:cond delay="0"/>
                                  </p:stCondLst>
                                  <p:childTnLst>
                                    <p:set>
                                      <p:cBhvr>
                                        <p:cTn id="24" dur="1" fill="hold">
                                          <p:stCondLst>
                                            <p:cond delay="0"/>
                                          </p:stCondLst>
                                        </p:cTn>
                                        <p:tgtEl>
                                          <p:spTgt spid="2124"/>
                                        </p:tgtEl>
                                        <p:attrNameLst>
                                          <p:attrName>style.visibility</p:attrName>
                                        </p:attrNameLst>
                                      </p:cBhvr>
                                      <p:to>
                                        <p:strVal val="visible"/>
                                      </p:to>
                                    </p:set>
                                    <p:animEffect transition="in" filter="fade">
                                      <p:cBhvr>
                                        <p:cTn id="25" dur="500"/>
                                        <p:tgtEl>
                                          <p:spTgt spid="2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5"/>
                                        </p:tgtEl>
                                        <p:attrNameLst>
                                          <p:attrName>style.visibility</p:attrName>
                                        </p:attrNameLst>
                                      </p:cBhvr>
                                      <p:to>
                                        <p:strVal val="visible"/>
                                      </p:to>
                                    </p:set>
                                    <p:animEffect transition="in" filter="fade">
                                      <p:cBhvr>
                                        <p:cTn id="28" dur="500"/>
                                        <p:tgtEl>
                                          <p:spTgt spid="2125"/>
                                        </p:tgtEl>
                                      </p:cBhvr>
                                    </p:animEffect>
                                  </p:childTnLst>
                                </p:cTn>
                              </p:par>
                              <p:par>
                                <p:cTn id="29" presetID="10" presetClass="entr" presetSubtype="0" fill="hold" nodeType="withEffect">
                                  <p:stCondLst>
                                    <p:cond delay="0"/>
                                  </p:stCondLst>
                                  <p:childTnLst>
                                    <p:set>
                                      <p:cBhvr>
                                        <p:cTn id="30" dur="1" fill="hold">
                                          <p:stCondLst>
                                            <p:cond delay="0"/>
                                          </p:stCondLst>
                                        </p:cTn>
                                        <p:tgtEl>
                                          <p:spTgt spid="2128"/>
                                        </p:tgtEl>
                                        <p:attrNameLst>
                                          <p:attrName>style.visibility</p:attrName>
                                        </p:attrNameLst>
                                      </p:cBhvr>
                                      <p:to>
                                        <p:strVal val="visible"/>
                                      </p:to>
                                    </p:set>
                                    <p:animEffect transition="in" filter="fade">
                                      <p:cBhvr>
                                        <p:cTn id="31" dur="500"/>
                                        <p:tgtEl>
                                          <p:spTgt spid="21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29"/>
                                        </p:tgtEl>
                                        <p:attrNameLst>
                                          <p:attrName>style.visibility</p:attrName>
                                        </p:attrNameLst>
                                      </p:cBhvr>
                                      <p:to>
                                        <p:strVal val="visible"/>
                                      </p:to>
                                    </p:set>
                                    <p:animEffect transition="in" filter="fade">
                                      <p:cBhvr>
                                        <p:cTn id="34" dur="500"/>
                                        <p:tgtEl>
                                          <p:spTgt spid="2129"/>
                                        </p:tgtEl>
                                      </p:cBhvr>
                                    </p:animEffect>
                                  </p:childTnLst>
                                </p:cTn>
                              </p:par>
                              <p:par>
                                <p:cTn id="35" presetID="10" presetClass="entr" presetSubtype="0" fill="hold" nodeType="withEffect">
                                  <p:stCondLst>
                                    <p:cond delay="0"/>
                                  </p:stCondLst>
                                  <p:childTnLst>
                                    <p:set>
                                      <p:cBhvr>
                                        <p:cTn id="36" dur="1" fill="hold">
                                          <p:stCondLst>
                                            <p:cond delay="0"/>
                                          </p:stCondLst>
                                        </p:cTn>
                                        <p:tgtEl>
                                          <p:spTgt spid="2132"/>
                                        </p:tgtEl>
                                        <p:attrNameLst>
                                          <p:attrName>style.visibility</p:attrName>
                                        </p:attrNameLst>
                                      </p:cBhvr>
                                      <p:to>
                                        <p:strVal val="visible"/>
                                      </p:to>
                                    </p:set>
                                    <p:animEffect transition="in" filter="fade">
                                      <p:cBhvr>
                                        <p:cTn id="37" dur="500"/>
                                        <p:tgtEl>
                                          <p:spTgt spid="21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33"/>
                                        </p:tgtEl>
                                        <p:attrNameLst>
                                          <p:attrName>style.visibility</p:attrName>
                                        </p:attrNameLst>
                                      </p:cBhvr>
                                      <p:to>
                                        <p:strVal val="visible"/>
                                      </p:to>
                                    </p:set>
                                    <p:animEffect transition="in" filter="fade">
                                      <p:cBhvr>
                                        <p:cTn id="40" dur="500"/>
                                        <p:tgtEl>
                                          <p:spTgt spid="2133"/>
                                        </p:tgtEl>
                                      </p:cBhvr>
                                    </p:animEffect>
                                  </p:childTnLst>
                                </p:cTn>
                              </p:par>
                              <p:par>
                                <p:cTn id="41" presetID="10" presetClass="entr" presetSubtype="0" fill="hold" nodeType="withEffect">
                                  <p:stCondLst>
                                    <p:cond delay="0"/>
                                  </p:stCondLst>
                                  <p:childTnLst>
                                    <p:set>
                                      <p:cBhvr>
                                        <p:cTn id="42" dur="1" fill="hold">
                                          <p:stCondLst>
                                            <p:cond delay="0"/>
                                          </p:stCondLst>
                                        </p:cTn>
                                        <p:tgtEl>
                                          <p:spTgt spid="2136"/>
                                        </p:tgtEl>
                                        <p:attrNameLst>
                                          <p:attrName>style.visibility</p:attrName>
                                        </p:attrNameLst>
                                      </p:cBhvr>
                                      <p:to>
                                        <p:strVal val="visible"/>
                                      </p:to>
                                    </p:set>
                                    <p:animEffect transition="in" filter="fade">
                                      <p:cBhvr>
                                        <p:cTn id="43" dur="500"/>
                                        <p:tgtEl>
                                          <p:spTgt spid="2136"/>
                                        </p:tgtEl>
                                      </p:cBhvr>
                                    </p:animEffect>
                                  </p:childTnLst>
                                </p:cTn>
                              </p:par>
                              <p:par>
                                <p:cTn id="44" presetID="10" presetClass="entr" presetSubtype="0" fill="hold" nodeType="withEffect">
                                  <p:stCondLst>
                                    <p:cond delay="0"/>
                                  </p:stCondLst>
                                  <p:childTnLst>
                                    <p:set>
                                      <p:cBhvr>
                                        <p:cTn id="45" dur="1" fill="hold">
                                          <p:stCondLst>
                                            <p:cond delay="0"/>
                                          </p:stCondLst>
                                        </p:cTn>
                                        <p:tgtEl>
                                          <p:spTgt spid="2139"/>
                                        </p:tgtEl>
                                        <p:attrNameLst>
                                          <p:attrName>style.visibility</p:attrName>
                                        </p:attrNameLst>
                                      </p:cBhvr>
                                      <p:to>
                                        <p:strVal val="visible"/>
                                      </p:to>
                                    </p:set>
                                    <p:animEffect transition="in" filter="fade">
                                      <p:cBhvr>
                                        <p:cTn id="46" dur="500"/>
                                        <p:tgtEl>
                                          <p:spTgt spid="2139"/>
                                        </p:tgtEl>
                                      </p:cBhvr>
                                    </p:animEffect>
                                  </p:childTnLst>
                                </p:cTn>
                              </p:par>
                              <p:par>
                                <p:cTn id="47" presetID="10" presetClass="entr" presetSubtype="0" fill="hold" nodeType="withEffect">
                                  <p:stCondLst>
                                    <p:cond delay="0"/>
                                  </p:stCondLst>
                                  <p:childTnLst>
                                    <p:set>
                                      <p:cBhvr>
                                        <p:cTn id="48" dur="1" fill="hold">
                                          <p:stCondLst>
                                            <p:cond delay="0"/>
                                          </p:stCondLst>
                                        </p:cTn>
                                        <p:tgtEl>
                                          <p:spTgt spid="2142"/>
                                        </p:tgtEl>
                                        <p:attrNameLst>
                                          <p:attrName>style.visibility</p:attrName>
                                        </p:attrNameLst>
                                      </p:cBhvr>
                                      <p:to>
                                        <p:strVal val="visible"/>
                                      </p:to>
                                    </p:set>
                                    <p:animEffect transition="in" filter="fade">
                                      <p:cBhvr>
                                        <p:cTn id="49" dur="500"/>
                                        <p:tgtEl>
                                          <p:spTgt spid="2142"/>
                                        </p:tgtEl>
                                      </p:cBhvr>
                                    </p:animEffect>
                                  </p:childTnLst>
                                </p:cTn>
                              </p:par>
                              <p:par>
                                <p:cTn id="50" presetID="10" presetClass="entr" presetSubtype="0" fill="hold" nodeType="withEffect">
                                  <p:stCondLst>
                                    <p:cond delay="0"/>
                                  </p:stCondLst>
                                  <p:childTnLst>
                                    <p:set>
                                      <p:cBhvr>
                                        <p:cTn id="51" dur="1" fill="hold">
                                          <p:stCondLst>
                                            <p:cond delay="0"/>
                                          </p:stCondLst>
                                        </p:cTn>
                                        <p:tgtEl>
                                          <p:spTgt spid="2145"/>
                                        </p:tgtEl>
                                        <p:attrNameLst>
                                          <p:attrName>style.visibility</p:attrName>
                                        </p:attrNameLst>
                                      </p:cBhvr>
                                      <p:to>
                                        <p:strVal val="visible"/>
                                      </p:to>
                                    </p:set>
                                    <p:animEffect transition="in" filter="fade">
                                      <p:cBhvr>
                                        <p:cTn id="52" dur="500"/>
                                        <p:tgtEl>
                                          <p:spTgt spid="2145"/>
                                        </p:tgtEl>
                                      </p:cBhvr>
                                    </p:animEffect>
                                  </p:childTnLst>
                                </p:cTn>
                              </p:par>
                              <p:par>
                                <p:cTn id="53" presetID="10" presetClass="entr" presetSubtype="0" fill="hold" nodeType="withEffect">
                                  <p:stCondLst>
                                    <p:cond delay="0"/>
                                  </p:stCondLst>
                                  <p:childTnLst>
                                    <p:set>
                                      <p:cBhvr>
                                        <p:cTn id="54" dur="1" fill="hold">
                                          <p:stCondLst>
                                            <p:cond delay="0"/>
                                          </p:stCondLst>
                                        </p:cTn>
                                        <p:tgtEl>
                                          <p:spTgt spid="2148"/>
                                        </p:tgtEl>
                                        <p:attrNameLst>
                                          <p:attrName>style.visibility</p:attrName>
                                        </p:attrNameLst>
                                      </p:cBhvr>
                                      <p:to>
                                        <p:strVal val="visible"/>
                                      </p:to>
                                    </p:set>
                                    <p:animEffect transition="in" filter="fade">
                                      <p:cBhvr>
                                        <p:cTn id="55" dur="500"/>
                                        <p:tgtEl>
                                          <p:spTgt spid="2148"/>
                                        </p:tgtEl>
                                      </p:cBhvr>
                                    </p:animEffect>
                                  </p:childTnLst>
                                </p:cTn>
                              </p:par>
                              <p:par>
                                <p:cTn id="56" presetID="10" presetClass="entr" presetSubtype="0" fill="hold" nodeType="withEffect">
                                  <p:stCondLst>
                                    <p:cond delay="0"/>
                                  </p:stCondLst>
                                  <p:childTnLst>
                                    <p:set>
                                      <p:cBhvr>
                                        <p:cTn id="57" dur="1" fill="hold">
                                          <p:stCondLst>
                                            <p:cond delay="0"/>
                                          </p:stCondLst>
                                        </p:cTn>
                                        <p:tgtEl>
                                          <p:spTgt spid="2151"/>
                                        </p:tgtEl>
                                        <p:attrNameLst>
                                          <p:attrName>style.visibility</p:attrName>
                                        </p:attrNameLst>
                                      </p:cBhvr>
                                      <p:to>
                                        <p:strVal val="visible"/>
                                      </p:to>
                                    </p:set>
                                    <p:animEffect transition="in" filter="fade">
                                      <p:cBhvr>
                                        <p:cTn id="58" dur="500"/>
                                        <p:tgtEl>
                                          <p:spTgt spid="2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3" grpId="0" animBg="1"/>
      <p:bldP spid="2117" grpId="0" animBg="1"/>
      <p:bldP spid="2121" grpId="0" animBg="1"/>
      <p:bldP spid="2125" grpId="0" animBg="1"/>
      <p:bldP spid="2129" grpId="0" animBg="1"/>
      <p:bldP spid="21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 name="image9.png"/>
          <p:cNvPicPr>
            <a:picLocks noChangeAspect="1"/>
          </p:cNvPicPr>
          <p:nvPr/>
        </p:nvPicPr>
        <p:blipFill>
          <a:blip r:embed="rId2">
            <a:extLst/>
          </a:blip>
          <a:stretch>
            <a:fillRect/>
          </a:stretch>
        </p:blipFill>
        <p:spPr>
          <a:xfrm>
            <a:off x="8386389" y="1227665"/>
            <a:ext cx="3327402" cy="3378203"/>
          </a:xfrm>
          <a:prstGeom prst="rect">
            <a:avLst/>
          </a:prstGeom>
          <a:ln w="12700">
            <a:miter lim="400000"/>
          </a:ln>
        </p:spPr>
      </p:pic>
      <p:sp>
        <p:nvSpPr>
          <p:cNvPr id="1854" name="Shape 1854"/>
          <p:cNvSpPr/>
          <p:nvPr/>
        </p:nvSpPr>
        <p:spPr>
          <a:xfrm>
            <a:off x="380842" y="1003300"/>
            <a:ext cx="8048305" cy="0"/>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pic>
        <p:nvPicPr>
          <p:cNvPr id="1855" name="image10.png"/>
          <p:cNvPicPr>
            <a:picLocks noChangeAspect="1"/>
          </p:cNvPicPr>
          <p:nvPr/>
        </p:nvPicPr>
        <p:blipFill>
          <a:blip r:embed="rId3">
            <a:extLst/>
          </a:blip>
          <a:stretch>
            <a:fillRect/>
          </a:stretch>
        </p:blipFill>
        <p:spPr>
          <a:xfrm>
            <a:off x="6125729" y="2822881"/>
            <a:ext cx="2710259" cy="3684184"/>
          </a:xfrm>
          <a:prstGeom prst="rect">
            <a:avLst/>
          </a:prstGeom>
          <a:ln w="12700">
            <a:miter lim="400000"/>
          </a:ln>
          <a:effectLst>
            <a:reflection stA="50000" endPos="40000" dir="5400000" sy="-100000" algn="bl" rotWithShape="0"/>
          </a:effectLst>
        </p:spPr>
      </p:pic>
      <p:sp>
        <p:nvSpPr>
          <p:cNvPr id="1856" name="Shape 1856"/>
          <p:cNvSpPr>
            <a:spLocks noGrp="1"/>
          </p:cNvSpPr>
          <p:nvPr>
            <p:ph type="title" idx="4294967295"/>
          </p:nvPr>
        </p:nvSpPr>
        <p:spPr>
          <a:xfrm>
            <a:off x="507842" y="392234"/>
            <a:ext cx="10969943" cy="411484"/>
          </a:xfrm>
          <a:prstGeom prst="rect">
            <a:avLst/>
          </a:prstGeom>
        </p:spPr>
        <p:txBody>
          <a:bodyPr/>
          <a:lstStyle>
            <a:lvl1pPr>
              <a:defRPr>
                <a:solidFill>
                  <a:srgbClr val="000000">
                    <a:alpha val="84705"/>
                  </a:srgbClr>
                </a:solidFill>
                <a:latin typeface="Gill Sans"/>
                <a:ea typeface="Gill Sans"/>
                <a:cs typeface="Gill Sans"/>
                <a:sym typeface="Gill Sans"/>
              </a:defRPr>
            </a:lvl1pPr>
          </a:lstStyle>
          <a:p>
            <a:r>
              <a:t>Ruly Weisbach, Lifecycle Management Director of R&amp;D</a:t>
            </a:r>
          </a:p>
        </p:txBody>
      </p:sp>
      <p:sp>
        <p:nvSpPr>
          <p:cNvPr id="1857" name="Shape 1857"/>
          <p:cNvSpPr>
            <a:spLocks noGrp="1"/>
          </p:cNvSpPr>
          <p:nvPr>
            <p:ph type="body" sz="half" idx="4294967295"/>
          </p:nvPr>
        </p:nvSpPr>
        <p:spPr>
          <a:xfrm>
            <a:off x="507840" y="1594321"/>
            <a:ext cx="6643587" cy="4189452"/>
          </a:xfrm>
          <a:prstGeom prst="rect">
            <a:avLst/>
          </a:prstGeom>
        </p:spPr>
        <p:txBody>
          <a:bodyPr/>
          <a:lstStyle/>
          <a:p>
            <a:pPr marL="200525" indent="-200525">
              <a:buFontTx/>
              <a:buChar char="•"/>
              <a:defRPr sz="2200">
                <a:latin typeface="Gill Sans"/>
                <a:ea typeface="Gill Sans"/>
                <a:cs typeface="Gill Sans"/>
                <a:sym typeface="Gill Sans"/>
              </a:defRPr>
            </a:pPr>
            <a:r>
              <a:t>Managing Dev teams for 15 years </a:t>
            </a:r>
          </a:p>
          <a:p>
            <a:pPr marL="200525" indent="-200525">
              <a:buFontTx/>
              <a:buChar char="•"/>
              <a:defRPr sz="2200">
                <a:latin typeface="Gill Sans"/>
                <a:ea typeface="Gill Sans"/>
                <a:cs typeface="Gill Sans"/>
                <a:sym typeface="Gill Sans"/>
              </a:defRPr>
            </a:pPr>
            <a:r>
              <a:t>Joined HPE at 2011</a:t>
            </a:r>
          </a:p>
          <a:p>
            <a:pPr marL="200525" indent="-200525">
              <a:lnSpc>
                <a:spcPct val="100000"/>
              </a:lnSpc>
              <a:buFontTx/>
              <a:buChar char="•"/>
              <a:defRPr sz="2200">
                <a:latin typeface="Gill Sans"/>
                <a:ea typeface="Gill Sans"/>
                <a:cs typeface="Gill Sans"/>
                <a:sym typeface="Gill Sans"/>
              </a:defRPr>
            </a:pPr>
            <a:r>
              <a:t>Managed Agile Manager R&amp;D, HPE first true SaaS product delivered in a continuous delivery manner </a:t>
            </a:r>
          </a:p>
          <a:p>
            <a:pPr marL="200525" indent="-200525">
              <a:lnSpc>
                <a:spcPct val="110000"/>
              </a:lnSpc>
              <a:buFontTx/>
              <a:buChar char="•"/>
              <a:defRPr sz="2200">
                <a:latin typeface="Gill Sans"/>
                <a:ea typeface="Gill Sans"/>
                <a:cs typeface="Gill Sans"/>
                <a:sym typeface="Gill Sans"/>
              </a:defRPr>
            </a:pPr>
            <a:r>
              <a:t>In the past three years managing ALM &amp; PPM R&amp;D </a:t>
            </a:r>
          </a:p>
          <a:p>
            <a:pPr marL="200525" indent="-200525">
              <a:buFontTx/>
              <a:buChar char="•"/>
              <a:defRPr sz="2200">
                <a:latin typeface="Gill Sans"/>
                <a:ea typeface="Gill Sans"/>
                <a:cs typeface="Gill Sans"/>
                <a:sym typeface="Gill Sans"/>
              </a:defRPr>
            </a:pPr>
            <a:r>
              <a:t>BA in Computer Science</a:t>
            </a:r>
          </a:p>
          <a:p>
            <a:pPr marL="200525" indent="-200525">
              <a:buFontTx/>
              <a:buChar char="•"/>
              <a:defRPr sz="2200">
                <a:latin typeface="Gill Sans"/>
                <a:ea typeface="Gill Sans"/>
                <a:cs typeface="Gill Sans"/>
                <a:sym typeface="Gill Sans"/>
              </a:defRPr>
            </a:pPr>
            <a:r>
              <a:t>MBA specialized in organization management</a:t>
            </a:r>
          </a:p>
          <a:p>
            <a:pPr marL="0" indent="0">
              <a:buSzTx/>
              <a:buNone/>
              <a:defRPr sz="2200"/>
            </a:pPr>
            <a:r>
              <a:t>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0" name="Shape 2190"/>
          <p:cNvSpPr/>
          <p:nvPr/>
        </p:nvSpPr>
        <p:spPr>
          <a:xfrm>
            <a:off x="769285" y="1210505"/>
            <a:ext cx="1408883" cy="406098"/>
          </a:xfrm>
          <a:prstGeom prst="rect">
            <a:avLst/>
          </a:prstGeom>
          <a:solidFill>
            <a:schemeClr val="accent3"/>
          </a:solidFill>
          <a:ln w="12700">
            <a:miter lim="400000"/>
          </a:ln>
        </p:spPr>
        <p:txBody>
          <a:bodyPr lIns="45719" rIns="45719" anchor="ctr"/>
          <a:lstStyle/>
          <a:p>
            <a:r>
              <a:rPr lang="en-GB" dirty="0">
                <a:solidFill>
                  <a:srgbClr val="505050"/>
                </a:solidFill>
              </a:rPr>
              <a:t>Risk </a:t>
            </a:r>
            <a:r>
              <a:rPr lang="en-GB" dirty="0" smtClean="0">
                <a:solidFill>
                  <a:srgbClr val="505050"/>
                </a:solidFill>
              </a:rPr>
              <a:t>sources</a:t>
            </a:r>
            <a:endParaRPr lang="en-GB" dirty="0">
              <a:solidFill>
                <a:srgbClr val="505050"/>
              </a:solidFill>
            </a:endParaRPr>
          </a:p>
        </p:txBody>
      </p:sp>
      <p:pic>
        <p:nvPicPr>
          <p:cNvPr id="2191" name="image39.png" descr="X:\Studio2013\HP\Security2016\PPT Discover 2016\Icons\Protect_your_digital_enterprise.png"/>
          <p:cNvPicPr>
            <a:picLocks noChangeAspect="1"/>
          </p:cNvPicPr>
          <p:nvPr/>
        </p:nvPicPr>
        <p:blipFill>
          <a:blip r:embed="rId3">
            <a:extLst/>
          </a:blip>
          <a:srcRect t="19886" b="21009"/>
          <a:stretch>
            <a:fillRect/>
          </a:stretch>
        </p:blipFill>
        <p:spPr>
          <a:xfrm>
            <a:off x="5048236" y="5760098"/>
            <a:ext cx="1977707" cy="1168926"/>
          </a:xfrm>
          <a:prstGeom prst="rect">
            <a:avLst/>
          </a:prstGeom>
          <a:ln w="12700">
            <a:miter lim="400000"/>
          </a:ln>
        </p:spPr>
      </p:pic>
      <p:sp>
        <p:nvSpPr>
          <p:cNvPr id="2192" name="Shape 2192"/>
          <p:cNvSpPr/>
          <p:nvPr/>
        </p:nvSpPr>
        <p:spPr>
          <a:xfrm>
            <a:off x="4858471" y="5516617"/>
            <a:ext cx="2434962"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ctr">
              <a:lnSpc>
                <a:spcPct val="90000"/>
              </a:lnSpc>
              <a:defRPr sz="2000">
                <a:latin typeface="Arial"/>
                <a:ea typeface="Arial"/>
                <a:cs typeface="Arial"/>
                <a:sym typeface="Arial"/>
              </a:defRPr>
            </a:lvl1pPr>
          </a:lstStyle>
          <a:p>
            <a:r>
              <a:rPr lang="en-US" b="1" dirty="0" smtClean="0"/>
              <a:t>Product </a:t>
            </a:r>
            <a:r>
              <a:rPr b="1" dirty="0" smtClean="0"/>
              <a:t>Risk </a:t>
            </a:r>
            <a:r>
              <a:rPr b="1" dirty="0"/>
              <a:t>profile</a:t>
            </a:r>
          </a:p>
        </p:txBody>
      </p:sp>
      <p:graphicFrame>
        <p:nvGraphicFramePr>
          <p:cNvPr id="2193" name="Chart 2193"/>
          <p:cNvGraphicFramePr/>
          <p:nvPr>
            <p:extLst>
              <p:ext uri="{D42A27DB-BD31-4B8C-83A1-F6EECF244321}">
                <p14:modId xmlns:p14="http://schemas.microsoft.com/office/powerpoint/2010/main" val="3913885823"/>
              </p:ext>
            </p:extLst>
          </p:nvPr>
        </p:nvGraphicFramePr>
        <p:xfrm>
          <a:off x="6810758" y="1616603"/>
          <a:ext cx="3603909" cy="2637589"/>
        </p:xfrm>
        <a:graphic>
          <a:graphicData uri="http://schemas.openxmlformats.org/drawingml/2006/chart">
            <c:chart xmlns:c="http://schemas.openxmlformats.org/drawingml/2006/chart" xmlns:r="http://schemas.openxmlformats.org/officeDocument/2006/relationships" r:id="rId4"/>
          </a:graphicData>
        </a:graphic>
      </p:graphicFrame>
      <p:sp>
        <p:nvSpPr>
          <p:cNvPr id="2194" name="Shape 2194"/>
          <p:cNvSpPr/>
          <p:nvPr/>
        </p:nvSpPr>
        <p:spPr>
          <a:xfrm flipV="1">
            <a:off x="425667" y="934266"/>
            <a:ext cx="9199819" cy="0"/>
          </a:xfrm>
          <a:prstGeom prst="line">
            <a:avLst/>
          </a:prstGeom>
          <a:ln w="25400">
            <a:solidFill>
              <a:srgbClr val="039DEF"/>
            </a:solidFill>
            <a:miter/>
          </a:ln>
        </p:spPr>
        <p:txBody>
          <a:bodyPr lIns="45719" rIns="45719"/>
          <a:lstStyle/>
          <a:p>
            <a:endParaRPr/>
          </a:p>
        </p:txBody>
      </p:sp>
      <p:sp>
        <p:nvSpPr>
          <p:cNvPr id="2195" name="Shape 2195"/>
          <p:cNvSpPr/>
          <p:nvPr/>
        </p:nvSpPr>
        <p:spPr>
          <a:xfrm>
            <a:off x="507842" y="392234"/>
            <a:ext cx="9736989" cy="3323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2400">
                <a:solidFill>
                  <a:srgbClr val="000000">
                    <a:alpha val="84705"/>
                  </a:srgbClr>
                </a:solidFill>
                <a:latin typeface="Gill Sans"/>
                <a:ea typeface="Gill Sans"/>
                <a:cs typeface="Gill Sans"/>
                <a:sym typeface="Gill Sans"/>
              </a:defRPr>
            </a:lvl1pPr>
          </a:lstStyle>
          <a:p>
            <a:r>
              <a:rPr dirty="0"/>
              <a:t>Agile risk </a:t>
            </a:r>
            <a:r>
              <a:rPr dirty="0" smtClean="0"/>
              <a:t>management</a:t>
            </a:r>
            <a:r>
              <a:rPr lang="en-US" dirty="0" smtClean="0"/>
              <a:t> – Transparency and continuous control over risk</a:t>
            </a:r>
            <a:endParaRPr dirty="0"/>
          </a:p>
        </p:txBody>
      </p:sp>
      <p:sp>
        <p:nvSpPr>
          <p:cNvPr id="2199" name="Shape 2199"/>
          <p:cNvSpPr/>
          <p:nvPr/>
        </p:nvSpPr>
        <p:spPr>
          <a:xfrm>
            <a:off x="10638592" y="4764804"/>
            <a:ext cx="127001" cy="127001"/>
          </a:xfrm>
          <a:prstGeom prst="rect">
            <a:avLst/>
          </a:prstGeom>
          <a:solidFill>
            <a:srgbClr val="FF9800"/>
          </a:solidFill>
          <a:ln w="12700">
            <a:miter lim="400000"/>
          </a:ln>
        </p:spPr>
        <p:txBody>
          <a:bodyPr lIns="45719" rIns="45719" anchor="ctr"/>
          <a:lstStyle/>
          <a:p>
            <a:endParaRPr/>
          </a:p>
        </p:txBody>
      </p:sp>
      <p:sp>
        <p:nvSpPr>
          <p:cNvPr id="2200" name="Shape 2200"/>
          <p:cNvSpPr/>
          <p:nvPr/>
        </p:nvSpPr>
        <p:spPr>
          <a:xfrm>
            <a:off x="10638592" y="4461769"/>
            <a:ext cx="127001" cy="127001"/>
          </a:xfrm>
          <a:prstGeom prst="rect">
            <a:avLst/>
          </a:prstGeom>
          <a:solidFill>
            <a:srgbClr val="F44336"/>
          </a:solidFill>
          <a:ln w="12700">
            <a:miter lim="400000"/>
          </a:ln>
        </p:spPr>
        <p:txBody>
          <a:bodyPr lIns="45719" rIns="45719" anchor="ctr"/>
          <a:lstStyle/>
          <a:p>
            <a:pPr>
              <a:defRPr>
                <a:solidFill>
                  <a:srgbClr val="F44336"/>
                </a:solidFill>
              </a:defRPr>
            </a:pPr>
            <a:endParaRPr/>
          </a:p>
        </p:txBody>
      </p:sp>
      <p:sp>
        <p:nvSpPr>
          <p:cNvPr id="2201" name="Shape 2201"/>
          <p:cNvSpPr/>
          <p:nvPr/>
        </p:nvSpPr>
        <p:spPr>
          <a:xfrm>
            <a:off x="10917149" y="4461769"/>
            <a:ext cx="901577" cy="177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90000"/>
              </a:lnSpc>
              <a:defRPr sz="1200">
                <a:solidFill>
                  <a:srgbClr val="535353"/>
                </a:solidFill>
                <a:latin typeface="Gill Sans"/>
                <a:ea typeface="Gill Sans"/>
                <a:cs typeface="Gill Sans"/>
                <a:sym typeface="Gill Sans"/>
              </a:defRPr>
            </a:lvl1pPr>
          </a:lstStyle>
          <a:p>
            <a:r>
              <a:t>High criticality</a:t>
            </a:r>
          </a:p>
        </p:txBody>
      </p:sp>
      <p:sp>
        <p:nvSpPr>
          <p:cNvPr id="2202" name="Shape 2202"/>
          <p:cNvSpPr/>
          <p:nvPr/>
        </p:nvSpPr>
        <p:spPr>
          <a:xfrm>
            <a:off x="10917149" y="4764804"/>
            <a:ext cx="1112616" cy="177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90000"/>
              </a:lnSpc>
              <a:defRPr sz="1200">
                <a:solidFill>
                  <a:srgbClr val="535353"/>
                </a:solidFill>
                <a:latin typeface="Gill Sans"/>
                <a:ea typeface="Gill Sans"/>
                <a:cs typeface="Gill Sans"/>
                <a:sym typeface="Gill Sans"/>
              </a:defRPr>
            </a:lvl1pPr>
          </a:lstStyle>
          <a:p>
            <a:r>
              <a:t>Medium criticality</a:t>
            </a:r>
          </a:p>
        </p:txBody>
      </p:sp>
      <p:sp>
        <p:nvSpPr>
          <p:cNvPr id="2203" name="Shape 2203"/>
          <p:cNvSpPr/>
          <p:nvPr/>
        </p:nvSpPr>
        <p:spPr>
          <a:xfrm>
            <a:off x="10638592" y="5067840"/>
            <a:ext cx="127001" cy="127001"/>
          </a:xfrm>
          <a:prstGeom prst="rect">
            <a:avLst/>
          </a:prstGeom>
          <a:solidFill>
            <a:srgbClr val="FFF176"/>
          </a:solidFill>
          <a:ln w="12700">
            <a:miter lim="400000"/>
          </a:ln>
        </p:spPr>
        <p:txBody>
          <a:bodyPr lIns="45719" rIns="45719" anchor="ctr"/>
          <a:lstStyle/>
          <a:p>
            <a:endParaRPr/>
          </a:p>
        </p:txBody>
      </p:sp>
      <p:sp>
        <p:nvSpPr>
          <p:cNvPr id="2204" name="Shape 2204"/>
          <p:cNvSpPr/>
          <p:nvPr/>
        </p:nvSpPr>
        <p:spPr>
          <a:xfrm>
            <a:off x="10917149" y="5067840"/>
            <a:ext cx="882751" cy="177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90000"/>
              </a:lnSpc>
              <a:defRPr sz="1200">
                <a:solidFill>
                  <a:srgbClr val="535353"/>
                </a:solidFill>
                <a:latin typeface="Gill Sans"/>
                <a:ea typeface="Gill Sans"/>
                <a:cs typeface="Gill Sans"/>
                <a:sym typeface="Gill Sans"/>
              </a:defRPr>
            </a:lvl1pPr>
          </a:lstStyle>
          <a:p>
            <a:r>
              <a:t>Low criticality</a:t>
            </a:r>
          </a:p>
        </p:txBody>
      </p:sp>
      <p:sp>
        <p:nvSpPr>
          <p:cNvPr id="2205" name="Shape 2205"/>
          <p:cNvSpPr/>
          <p:nvPr/>
        </p:nvSpPr>
        <p:spPr>
          <a:xfrm>
            <a:off x="522534" y="1109051"/>
            <a:ext cx="65" cy="2492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90000"/>
              </a:lnSpc>
              <a:defRPr>
                <a:solidFill>
                  <a:srgbClr val="535353"/>
                </a:solidFill>
                <a:latin typeface="Gill Sans"/>
                <a:ea typeface="Gill Sans"/>
                <a:cs typeface="Gill Sans"/>
                <a:sym typeface="Gill Sans"/>
              </a:defRPr>
            </a:lvl1pPr>
          </a:lstStyle>
          <a:p>
            <a:endParaRPr dirty="0"/>
          </a:p>
        </p:txBody>
      </p:sp>
      <p:sp>
        <p:nvSpPr>
          <p:cNvPr id="2207" name="Shape 2207"/>
          <p:cNvSpPr/>
          <p:nvPr/>
        </p:nvSpPr>
        <p:spPr>
          <a:xfrm>
            <a:off x="3816041" y="1109051"/>
            <a:ext cx="65" cy="2492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nSpc>
                <a:spcPct val="90000"/>
              </a:lnSpc>
              <a:defRPr>
                <a:solidFill>
                  <a:srgbClr val="535353"/>
                </a:solidFill>
                <a:latin typeface="Gill Sans"/>
                <a:ea typeface="Gill Sans"/>
                <a:cs typeface="Gill Sans"/>
                <a:sym typeface="Gill Sans"/>
              </a:defRPr>
            </a:lvl1pPr>
          </a:lstStyle>
          <a:p>
            <a:endParaRPr dirty="0"/>
          </a:p>
        </p:txBody>
      </p:sp>
      <p:sp>
        <p:nvSpPr>
          <p:cNvPr id="2209" name="Shape 2209"/>
          <p:cNvSpPr/>
          <p:nvPr/>
        </p:nvSpPr>
        <p:spPr>
          <a:xfrm>
            <a:off x="784032" y="1692641"/>
            <a:ext cx="2023311" cy="107106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marL="160421" indent="-160421">
              <a:lnSpc>
                <a:spcPct val="120000"/>
              </a:lnSpc>
              <a:buSzPct val="100000"/>
              <a:buChar char="•"/>
              <a:defRPr sz="1600">
                <a:latin typeface="Gill Sans"/>
                <a:ea typeface="Gill Sans"/>
                <a:cs typeface="Gill Sans"/>
                <a:sym typeface="Gill Sans"/>
              </a:defRPr>
            </a:pPr>
            <a:r>
              <a:rPr sz="1400" dirty="0"/>
              <a:t>Design risks </a:t>
            </a:r>
          </a:p>
          <a:p>
            <a:pPr marL="160421" indent="-160421">
              <a:lnSpc>
                <a:spcPct val="120000"/>
              </a:lnSpc>
              <a:buSzPct val="100000"/>
              <a:buChar char="•"/>
              <a:defRPr sz="1600">
                <a:latin typeface="Gill Sans"/>
                <a:ea typeface="Gill Sans"/>
                <a:cs typeface="Gill Sans"/>
                <a:sym typeface="Gill Sans"/>
              </a:defRPr>
            </a:pPr>
            <a:r>
              <a:rPr sz="1400" dirty="0"/>
              <a:t>STAT</a:t>
            </a:r>
          </a:p>
          <a:p>
            <a:pPr marL="160421" indent="-160421">
              <a:lnSpc>
                <a:spcPct val="120000"/>
              </a:lnSpc>
              <a:buSzPct val="100000"/>
              <a:buChar char="•"/>
              <a:defRPr sz="1600">
                <a:latin typeface="Gill Sans"/>
                <a:ea typeface="Gill Sans"/>
                <a:cs typeface="Gill Sans"/>
                <a:sym typeface="Gill Sans"/>
              </a:defRPr>
            </a:pPr>
            <a:r>
              <a:rPr sz="1400" dirty="0"/>
              <a:t>Hands on assessments</a:t>
            </a:r>
          </a:p>
          <a:p>
            <a:pPr marL="160421" indent="-160421">
              <a:lnSpc>
                <a:spcPct val="120000"/>
              </a:lnSpc>
              <a:buSzPct val="100000"/>
              <a:buChar char="•"/>
              <a:defRPr sz="1600">
                <a:latin typeface="Gill Sans"/>
                <a:ea typeface="Gill Sans"/>
                <a:cs typeface="Gill Sans"/>
                <a:sym typeface="Gill Sans"/>
              </a:defRPr>
            </a:pPr>
            <a:r>
              <a:rPr sz="1400" dirty="0"/>
              <a:t>Customer reports</a:t>
            </a:r>
          </a:p>
        </p:txBody>
      </p:sp>
      <p:sp>
        <p:nvSpPr>
          <p:cNvPr id="2213" name="Shape 2213"/>
          <p:cNvSpPr/>
          <p:nvPr/>
        </p:nvSpPr>
        <p:spPr>
          <a:xfrm>
            <a:off x="8612458" y="4112880"/>
            <a:ext cx="3085" cy="444891"/>
          </a:xfrm>
          <a:prstGeom prst="line">
            <a:avLst/>
          </a:prstGeom>
          <a:ln w="12700">
            <a:solidFill>
              <a:schemeClr val="accent1"/>
            </a:solidFill>
            <a:miter/>
            <a:tailEnd type="oval"/>
          </a:ln>
        </p:spPr>
        <p:txBody>
          <a:bodyPr lIns="45719" rIns="45719"/>
          <a:lstStyle/>
          <a:p>
            <a:endParaRPr/>
          </a:p>
        </p:txBody>
      </p:sp>
      <p:sp>
        <p:nvSpPr>
          <p:cNvPr id="2214" name="Shape 2214"/>
          <p:cNvSpPr/>
          <p:nvPr/>
        </p:nvSpPr>
        <p:spPr>
          <a:xfrm>
            <a:off x="9677253" y="4822241"/>
            <a:ext cx="765259" cy="1"/>
          </a:xfrm>
          <a:prstGeom prst="line">
            <a:avLst/>
          </a:prstGeom>
          <a:ln w="12700">
            <a:solidFill>
              <a:schemeClr val="accent1"/>
            </a:solidFill>
            <a:miter/>
            <a:tailEnd type="oval"/>
          </a:ln>
        </p:spPr>
        <p:txBody>
          <a:bodyPr lIns="45719" rIns="45719"/>
          <a:lstStyle/>
          <a:p>
            <a:endParaRPr/>
          </a:p>
        </p:txBody>
      </p:sp>
      <p:grpSp>
        <p:nvGrpSpPr>
          <p:cNvPr id="2" name="Group 1"/>
          <p:cNvGrpSpPr/>
          <p:nvPr/>
        </p:nvGrpSpPr>
        <p:grpSpPr>
          <a:xfrm>
            <a:off x="3443808" y="1155598"/>
            <a:ext cx="3366950" cy="2609475"/>
            <a:chOff x="507842" y="3759011"/>
            <a:chExt cx="3366950" cy="2609475"/>
          </a:xfrm>
        </p:grpSpPr>
        <p:sp>
          <p:nvSpPr>
            <p:cNvPr id="2196" name="Shape 2196"/>
            <p:cNvSpPr/>
            <p:nvPr/>
          </p:nvSpPr>
          <p:spPr>
            <a:xfrm>
              <a:off x="507842" y="3759011"/>
              <a:ext cx="3366950" cy="1661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1400">
                  <a:latin typeface="Gill Sans"/>
                  <a:ea typeface="Gill Sans"/>
                  <a:cs typeface="Gill Sans"/>
                  <a:sym typeface="Gill Sans"/>
                </a:defRPr>
              </a:lvl1pPr>
            </a:lstStyle>
            <a:p>
              <a:r>
                <a:rPr sz="1200" b="1" dirty="0"/>
                <a:t>Risk calculator</a:t>
              </a:r>
            </a:p>
          </p:txBody>
        </p:sp>
        <p:pic>
          <p:nvPicPr>
            <p:cNvPr id="31" name="Picture 2" descr="Image result for calculato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2957" y="3976164"/>
              <a:ext cx="2392322" cy="2392322"/>
            </a:xfrm>
            <a:prstGeom prst="rect">
              <a:avLst/>
            </a:prstGeom>
            <a:noFill/>
            <a:extLst>
              <a:ext uri="{909E8E84-426E-40DD-AFC4-6F175D3DCCD1}">
                <a14:hiddenFill xmlns:a14="http://schemas.microsoft.com/office/drawing/2010/main">
                  <a:solidFill>
                    <a:srgbClr val="FFFFFF"/>
                  </a:solidFill>
                </a14:hiddenFill>
              </a:ext>
            </a:extLst>
          </p:spPr>
        </p:pic>
        <p:sp>
          <p:nvSpPr>
            <p:cNvPr id="29" name="Shape 2196"/>
            <p:cNvSpPr/>
            <p:nvPr/>
          </p:nvSpPr>
          <p:spPr>
            <a:xfrm>
              <a:off x="512495" y="6134920"/>
              <a:ext cx="2556632" cy="1661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a:latin typeface="Gill Sans"/>
                  <a:ea typeface="Gill Sans"/>
                  <a:cs typeface="Gill Sans"/>
                  <a:sym typeface="Gill Sans"/>
                </a:defRPr>
              </a:lvl1pPr>
            </a:lstStyle>
            <a:p>
              <a:r>
                <a:rPr lang="en-US" sz="1200" dirty="0" smtClean="0">
                  <a:solidFill>
                    <a:srgbClr val="535353"/>
                  </a:solidFill>
                </a:rPr>
                <a:t>Vulnerability Severity: 8.3, High</a:t>
              </a:r>
              <a:endParaRPr sz="1200" dirty="0">
                <a:solidFill>
                  <a:srgbClr val="535353"/>
                </a:solidFill>
              </a:endParaRPr>
            </a:p>
          </p:txBody>
        </p:sp>
      </p:grpSp>
      <p:graphicFrame>
        <p:nvGraphicFramePr>
          <p:cNvPr id="32" name="Table 31"/>
          <p:cNvGraphicFramePr>
            <a:graphicFrameLocks noGrp="1"/>
          </p:cNvGraphicFramePr>
          <p:nvPr>
            <p:extLst>
              <p:ext uri="{D42A27DB-BD31-4B8C-83A1-F6EECF244321}">
                <p14:modId xmlns:p14="http://schemas.microsoft.com/office/powerpoint/2010/main" val="3585815769"/>
              </p:ext>
            </p:extLst>
          </p:nvPr>
        </p:nvGraphicFramePr>
        <p:xfrm>
          <a:off x="3435035" y="1396564"/>
          <a:ext cx="2661185" cy="2095500"/>
        </p:xfrm>
        <a:graphic>
          <a:graphicData uri="http://schemas.openxmlformats.org/drawingml/2006/table">
            <a:tbl>
              <a:tblPr/>
              <a:tblGrid>
                <a:gridCol w="317231"/>
                <a:gridCol w="1953337"/>
                <a:gridCol w="390617"/>
              </a:tblGrid>
              <a:tr h="190500">
                <a:tc>
                  <a:txBody>
                    <a:bodyPr/>
                    <a:lstStyle/>
                    <a:p>
                      <a:pPr algn="l" fontAlgn="b"/>
                      <a:r>
                        <a:rPr lang="en-GB" sz="1000" b="1"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GB" sz="1000" b="1" i="0" u="none" strike="noStrike" dirty="0">
                          <a:solidFill>
                            <a:srgbClr val="000000"/>
                          </a:solidFill>
                          <a:effectLst/>
                          <a:latin typeface="Calibri" panose="020F0502020204030204" pitchFamily="34" charset="0"/>
                        </a:rPr>
                        <a:t>Risk </a:t>
                      </a:r>
                      <a:r>
                        <a:rPr lang="en-GB" sz="1000" b="1" i="0" u="none" strike="noStrike" dirty="0" smtClean="0">
                          <a:solidFill>
                            <a:srgbClr val="000000"/>
                          </a:solidFill>
                          <a:effectLst/>
                          <a:latin typeface="Calibri" panose="020F0502020204030204" pitchFamily="34" charset="0"/>
                        </a:rPr>
                        <a:t>Parameters</a:t>
                      </a:r>
                      <a:endParaRPr lang="en-GB" sz="10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GB" sz="1000" b="1" i="0" u="none" strike="noStrike" dirty="0">
                          <a:solidFill>
                            <a:srgbClr val="000000"/>
                          </a:solidFill>
                          <a:effectLst/>
                          <a:latin typeface="Calibri" panose="020F0502020204030204" pitchFamily="34" charset="0"/>
                        </a:rPr>
                        <a:t>Values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190500">
                <a:tc>
                  <a:txBody>
                    <a:bodyPr/>
                    <a:lstStyle/>
                    <a:p>
                      <a:pPr algn="ctr" fontAlgn="b"/>
                      <a:r>
                        <a:rPr lang="en-GB" sz="1000" b="1" i="0" u="none" strike="noStrike" dirty="0">
                          <a:solidFill>
                            <a:schemeClr val="bg1"/>
                          </a:solidFill>
                          <a:effectLst/>
                          <a:latin typeface="Gill Sans"/>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a:solidFill>
                            <a:srgbClr val="000000"/>
                          </a:solidFill>
                          <a:effectLst/>
                          <a:latin typeface="Gill Sans"/>
                        </a:rPr>
                        <a:t>Damage Potential: </a:t>
                      </a:r>
                      <a:r>
                        <a:rPr lang="en-GB" sz="1000" b="0" i="0" u="none" strike="noStrike" dirty="0" smtClean="0">
                          <a:solidFill>
                            <a:srgbClr val="000000"/>
                          </a:solidFill>
                          <a:effectLst/>
                          <a:latin typeface="Gill Sans"/>
                        </a:rPr>
                        <a:t>Confidentiality</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Gill Sans"/>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GB" sz="1000" b="1" i="0" u="none" strike="noStrike" dirty="0">
                          <a:solidFill>
                            <a:schemeClr val="bg1"/>
                          </a:solidFill>
                          <a:effectLst/>
                          <a:latin typeface="Gill Sans"/>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a:solidFill>
                            <a:srgbClr val="000000"/>
                          </a:solidFill>
                          <a:effectLst/>
                          <a:latin typeface="Gill Sans"/>
                        </a:rPr>
                        <a:t>Damage Potential: </a:t>
                      </a:r>
                      <a:r>
                        <a:rPr lang="en-GB" sz="1000" b="0" i="0" u="none" strike="noStrike" dirty="0" smtClean="0">
                          <a:solidFill>
                            <a:srgbClr val="000000"/>
                          </a:solidFill>
                          <a:effectLst/>
                          <a:latin typeface="Gill Sans"/>
                        </a:rPr>
                        <a:t>Integrity</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Gill Sans"/>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GB" sz="1000" b="1" i="0" u="none" strike="noStrike" dirty="0">
                          <a:solidFill>
                            <a:schemeClr val="bg1"/>
                          </a:solidFill>
                          <a:effectLst/>
                          <a:latin typeface="Gill Sans"/>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a:solidFill>
                            <a:srgbClr val="000000"/>
                          </a:solidFill>
                          <a:effectLst/>
                          <a:latin typeface="Gill Sans"/>
                        </a:rPr>
                        <a:t>Damage Potential: </a:t>
                      </a:r>
                      <a:r>
                        <a:rPr lang="en-GB" sz="1000" b="0" i="0" u="none" strike="noStrike" dirty="0" smtClean="0">
                          <a:solidFill>
                            <a:srgbClr val="000000"/>
                          </a:solidFill>
                          <a:effectLst/>
                          <a:latin typeface="Gill Sans"/>
                        </a:rPr>
                        <a:t>Availability</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Gill Sans"/>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GB" sz="1000" b="1" i="0" u="none" strike="noStrike" dirty="0">
                          <a:solidFill>
                            <a:schemeClr val="bg1"/>
                          </a:solidFill>
                          <a:effectLst/>
                          <a:latin typeface="Gill Sans"/>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smtClean="0">
                          <a:solidFill>
                            <a:srgbClr val="000000"/>
                          </a:solidFill>
                          <a:effectLst/>
                          <a:latin typeface="Gill Sans"/>
                        </a:rPr>
                        <a:t>Reproducibility</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Gill Sans"/>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GB" sz="1000" b="1" i="0" u="none" strike="noStrike" dirty="0">
                          <a:solidFill>
                            <a:schemeClr val="bg1"/>
                          </a:solidFill>
                          <a:effectLst/>
                          <a:latin typeface="Gill Sans"/>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a:solidFill>
                            <a:srgbClr val="000000"/>
                          </a:solidFill>
                          <a:effectLst/>
                          <a:latin typeface="Gill Sans"/>
                        </a:rPr>
                        <a:t>Exploitability: </a:t>
                      </a:r>
                      <a:r>
                        <a:rPr lang="en-GB" sz="1000" b="0" i="0" u="none" strike="noStrike" dirty="0" smtClean="0">
                          <a:solidFill>
                            <a:srgbClr val="000000"/>
                          </a:solidFill>
                          <a:effectLst/>
                          <a:latin typeface="Gill Sans"/>
                        </a:rPr>
                        <a:t>Skills</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Gill Sans"/>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GB" sz="1000" b="1" i="0" u="none" strike="noStrike" dirty="0">
                          <a:solidFill>
                            <a:schemeClr val="bg1"/>
                          </a:solidFill>
                          <a:effectLst/>
                          <a:latin typeface="Gill Sans"/>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a:solidFill>
                            <a:srgbClr val="000000"/>
                          </a:solidFill>
                          <a:effectLst/>
                          <a:latin typeface="Gill Sans"/>
                        </a:rPr>
                        <a:t>Exploitability: Access </a:t>
                      </a:r>
                      <a:r>
                        <a:rPr lang="en-GB" sz="1000" b="0" i="0" u="none" strike="noStrike" dirty="0" smtClean="0">
                          <a:solidFill>
                            <a:srgbClr val="000000"/>
                          </a:solidFill>
                          <a:effectLst/>
                          <a:latin typeface="Gill Sans"/>
                        </a:rPr>
                        <a:t>Vector</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Gill Sans"/>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GB" sz="1000" b="1" i="0" u="none" strike="noStrike" dirty="0">
                          <a:solidFill>
                            <a:schemeClr val="bg1"/>
                          </a:solidFill>
                          <a:effectLst/>
                          <a:latin typeface="Gill Sans"/>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a:solidFill>
                            <a:srgbClr val="000000"/>
                          </a:solidFill>
                          <a:effectLst/>
                          <a:latin typeface="Gill Sans"/>
                        </a:rPr>
                        <a:t>Availability: Affected </a:t>
                      </a:r>
                      <a:r>
                        <a:rPr lang="en-GB" sz="1000" b="0" i="0" u="none" strike="noStrike" dirty="0" smtClean="0">
                          <a:solidFill>
                            <a:srgbClr val="000000"/>
                          </a:solidFill>
                          <a:effectLst/>
                          <a:latin typeface="Gill Sans"/>
                        </a:rPr>
                        <a:t>tenants</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Gill Sans"/>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GB" sz="1000" b="1" i="0" u="none" strike="noStrike" dirty="0">
                          <a:solidFill>
                            <a:schemeClr val="bg1"/>
                          </a:solidFill>
                          <a:effectLst/>
                          <a:latin typeface="Gill Sans"/>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a:solidFill>
                            <a:srgbClr val="000000"/>
                          </a:solidFill>
                          <a:effectLst/>
                          <a:latin typeface="Gill Sans"/>
                        </a:rPr>
                        <a:t>Availability: </a:t>
                      </a:r>
                      <a:r>
                        <a:rPr lang="en-GB" sz="1000" b="0" i="0" u="none" strike="noStrike" dirty="0" smtClean="0">
                          <a:solidFill>
                            <a:srgbClr val="000000"/>
                          </a:solidFill>
                          <a:effectLst/>
                          <a:latin typeface="Gill Sans"/>
                        </a:rPr>
                        <a:t>Affected users</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Gill Sans"/>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GB" sz="1000" b="1" i="0" u="none" strike="noStrike" dirty="0">
                          <a:solidFill>
                            <a:schemeClr val="bg1"/>
                          </a:solidFill>
                          <a:effectLst/>
                          <a:latin typeface="Gill Sans"/>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a:solidFill>
                            <a:srgbClr val="000000"/>
                          </a:solidFill>
                          <a:effectLst/>
                          <a:latin typeface="Gill Sans"/>
                        </a:rPr>
                        <a:t>Discoverability: </a:t>
                      </a:r>
                      <a:r>
                        <a:rPr lang="en-GB" sz="1000" b="0" i="0" u="none" strike="noStrike" dirty="0" smtClean="0">
                          <a:solidFill>
                            <a:srgbClr val="000000"/>
                          </a:solidFill>
                          <a:effectLst/>
                          <a:latin typeface="Gill Sans"/>
                        </a:rPr>
                        <a:t>Skills</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Gill Sans"/>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GB" sz="1000" b="1" i="0" u="none" strike="noStrike" dirty="0">
                          <a:solidFill>
                            <a:schemeClr val="bg1"/>
                          </a:solidFill>
                          <a:effectLst/>
                          <a:latin typeface="Gill Sans"/>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54B2"/>
                    </a:solidFill>
                  </a:tcPr>
                </a:tc>
                <a:tc>
                  <a:txBody>
                    <a:bodyPr/>
                    <a:lstStyle/>
                    <a:p>
                      <a:pPr algn="l" fontAlgn="b"/>
                      <a:r>
                        <a:rPr lang="en-GB" sz="1000" b="0" i="0" u="none" strike="noStrike" dirty="0">
                          <a:solidFill>
                            <a:srgbClr val="000000"/>
                          </a:solidFill>
                          <a:effectLst/>
                          <a:latin typeface="Gill Sans"/>
                        </a:rPr>
                        <a:t>Discoverability: Attack </a:t>
                      </a:r>
                      <a:r>
                        <a:rPr lang="en-GB" sz="1000" b="0" i="0" u="none" strike="noStrike" dirty="0" smtClean="0">
                          <a:solidFill>
                            <a:srgbClr val="000000"/>
                          </a:solidFill>
                          <a:effectLst/>
                          <a:latin typeface="Gill Sans"/>
                        </a:rPr>
                        <a:t>surface</a:t>
                      </a:r>
                      <a:endParaRPr lang="en-GB" sz="1000" b="0" i="0" u="none" strike="noStrike" dirty="0">
                        <a:solidFill>
                          <a:srgbClr val="000000"/>
                        </a:solidFill>
                        <a:effectLst/>
                        <a:latin typeface="Gill San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Gill Sans"/>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mc:AlternateContent xmlns:mc="http://schemas.openxmlformats.org/markup-compatibility/2006">
        <mc:Choice xmlns:a14="http://schemas.microsoft.com/office/drawing/2010/main" Requires="a14">
          <p:sp>
            <p:nvSpPr>
              <p:cNvPr id="52" name="TextBox 51"/>
              <p:cNvSpPr txBox="1"/>
              <p:nvPr/>
            </p:nvSpPr>
            <p:spPr>
              <a:xfrm>
                <a:off x="2481024" y="3803014"/>
                <a:ext cx="954011" cy="246888"/>
              </a:xfrm>
              <a:prstGeom prst="rect">
                <a:avLst/>
              </a:prstGeom>
              <a:noFill/>
            </p:spPr>
            <p:txBody>
              <a:bodyPr wrap="none" lIns="0" tIns="0" rIns="0" bIns="0" rtlCol="0">
                <a:noAutofit/>
              </a:bodyPr>
              <a:lstStyle/>
              <a:p>
                <a:pPr>
                  <a:lnSpc>
                    <a:spcPct val="90000"/>
                  </a:lnSpc>
                </a:pPr>
                <a14:m>
                  <m:oMathPara xmlns:m="http://schemas.openxmlformats.org/officeDocument/2006/math">
                    <m:oMathParaPr>
                      <m:jc m:val="centerGroup"/>
                    </m:oMathParaPr>
                    <m:oMath xmlns:m="http://schemas.openxmlformats.org/officeDocument/2006/math">
                      <m:r>
                        <m:rPr>
                          <m:sty m:val="p"/>
                        </m:rPr>
                        <a:rPr lang="el-GR" sz="5400" i="1" smtClean="0">
                          <a:solidFill>
                            <a:prstClr val="black"/>
                          </a:solidFill>
                          <a:latin typeface="Cambria Math" panose="02040503050406030204" pitchFamily="18" charset="0"/>
                          <a:ea typeface="Cambria Math" panose="02040503050406030204" pitchFamily="18" charset="0"/>
                        </a:rPr>
                        <m:t>Σ</m:t>
                      </m:r>
                    </m:oMath>
                  </m:oMathPara>
                </a14:m>
                <a:endParaRPr lang="en-US" sz="5400" dirty="0">
                  <a:solidFill>
                    <a:prstClr val="black"/>
                  </a:solidFill>
                </a:endParaRPr>
              </a:p>
            </p:txBody>
          </p:sp>
        </mc:Choice>
        <mc:Fallback>
          <p:sp>
            <p:nvSpPr>
              <p:cNvPr id="52" name="TextBox 51"/>
              <p:cNvSpPr txBox="1">
                <a:spLocks noRot="1" noChangeAspect="1" noMove="1" noResize="1" noEditPoints="1" noAdjustHandles="1" noChangeArrowheads="1" noChangeShapeType="1" noTextEdit="1"/>
              </p:cNvSpPr>
              <p:nvPr/>
            </p:nvSpPr>
            <p:spPr>
              <a:xfrm>
                <a:off x="2481024" y="3803014"/>
                <a:ext cx="954011" cy="246888"/>
              </a:xfrm>
              <a:prstGeom prst="rect">
                <a:avLst/>
              </a:prstGeom>
              <a:blipFill rotWithShape="0">
                <a:blip r:embed="rId6"/>
                <a:stretch>
                  <a:fillRect b="-140000"/>
                </a:stretch>
              </a:blipFill>
            </p:spPr>
            <p:txBody>
              <a:bodyPr/>
              <a:lstStyle/>
              <a:p>
                <a:r>
                  <a:rPr lang="en-GB">
                    <a:noFill/>
                  </a:rPr>
                  <a:t> </a:t>
                </a:r>
              </a:p>
            </p:txBody>
          </p:sp>
        </mc:Fallback>
      </mc:AlternateContent>
      <p:sp>
        <p:nvSpPr>
          <p:cNvPr id="53" name="Shape 2190"/>
          <p:cNvSpPr/>
          <p:nvPr/>
        </p:nvSpPr>
        <p:spPr>
          <a:xfrm>
            <a:off x="1399647" y="4601335"/>
            <a:ext cx="3116764" cy="406098"/>
          </a:xfrm>
          <a:prstGeom prst="rect">
            <a:avLst/>
          </a:prstGeom>
          <a:solidFill>
            <a:srgbClr val="D8E041"/>
          </a:solidFill>
          <a:ln w="12700">
            <a:miter lim="400000"/>
          </a:ln>
        </p:spPr>
        <p:txBody>
          <a:bodyPr lIns="45719" rIns="45719" anchor="ctr"/>
          <a:lstStyle/>
          <a:p>
            <a:pPr algn="ctr"/>
            <a:r>
              <a:rPr lang="en-US" sz="1600" dirty="0" smtClean="0">
                <a:latin typeface="Gill Sans"/>
              </a:rPr>
              <a:t>Product Vulnerability Score (VS)</a:t>
            </a:r>
            <a:endParaRPr sz="1600" dirty="0">
              <a:latin typeface="Gill Sans"/>
            </a:endParaRPr>
          </a:p>
        </p:txBody>
      </p:sp>
      <p:sp>
        <p:nvSpPr>
          <p:cNvPr id="55" name="Shape 2190"/>
          <p:cNvSpPr/>
          <p:nvPr/>
        </p:nvSpPr>
        <p:spPr>
          <a:xfrm>
            <a:off x="7695542" y="1180835"/>
            <a:ext cx="2520896" cy="406098"/>
          </a:xfrm>
          <a:prstGeom prst="rect">
            <a:avLst/>
          </a:prstGeom>
          <a:solidFill>
            <a:schemeClr val="accent3"/>
          </a:solidFill>
          <a:ln w="12700">
            <a:miter lim="400000"/>
          </a:ln>
        </p:spPr>
        <p:txBody>
          <a:bodyPr lIns="45719" rIns="45719" anchor="ctr"/>
          <a:lstStyle/>
          <a:p>
            <a:r>
              <a:rPr lang="en-US" dirty="0" smtClean="0">
                <a:solidFill>
                  <a:srgbClr val="505050"/>
                </a:solidFill>
                <a:latin typeface="Gill Sans"/>
              </a:rPr>
              <a:t>Risk Business Context</a:t>
            </a:r>
            <a:endParaRPr lang="en-GB" dirty="0">
              <a:solidFill>
                <a:srgbClr val="505050"/>
              </a:solidFill>
              <a:latin typeface="Gill Sans"/>
            </a:endParaRPr>
          </a:p>
        </p:txBody>
      </p:sp>
      <p:sp>
        <p:nvSpPr>
          <p:cNvPr id="56" name="Shape 2190"/>
          <p:cNvSpPr/>
          <p:nvPr/>
        </p:nvSpPr>
        <p:spPr>
          <a:xfrm>
            <a:off x="7804828" y="4601335"/>
            <a:ext cx="1756041" cy="406098"/>
          </a:xfrm>
          <a:prstGeom prst="rect">
            <a:avLst/>
          </a:prstGeom>
          <a:solidFill>
            <a:srgbClr val="D8E041"/>
          </a:solidFill>
          <a:ln w="12700">
            <a:miter lim="400000"/>
          </a:ln>
        </p:spPr>
        <p:txBody>
          <a:bodyPr lIns="45719" rIns="45719" anchor="ctr"/>
          <a:lstStyle/>
          <a:p>
            <a:pPr algn="ctr"/>
            <a:r>
              <a:rPr lang="en-US" sz="1600" dirty="0" smtClean="0">
                <a:latin typeface="Gill Sans"/>
              </a:rPr>
              <a:t>Product Criticality</a:t>
            </a:r>
            <a:endParaRPr sz="1600" dirty="0">
              <a:latin typeface="Gill Sans"/>
            </a:endParaRPr>
          </a:p>
        </p:txBody>
      </p:sp>
      <p:cxnSp>
        <p:nvCxnSpPr>
          <p:cNvPr id="4" name="Straight Arrow Connector 3"/>
          <p:cNvCxnSpPr>
            <a:stCxn id="53" idx="2"/>
            <a:endCxn id="2192" idx="0"/>
          </p:cNvCxnSpPr>
          <p:nvPr/>
        </p:nvCxnSpPr>
        <p:spPr>
          <a:xfrm>
            <a:off x="2958029" y="5007433"/>
            <a:ext cx="3117923" cy="50918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 name="Straight Arrow Connector 5"/>
          <p:cNvCxnSpPr>
            <a:stCxn id="56" idx="2"/>
            <a:endCxn id="2192" idx="0"/>
          </p:cNvCxnSpPr>
          <p:nvPr/>
        </p:nvCxnSpPr>
        <p:spPr>
          <a:xfrm flipH="1">
            <a:off x="6075952" y="5007433"/>
            <a:ext cx="2606897" cy="50918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93"/>
                                        </p:tgtEl>
                                        <p:attrNameLst>
                                          <p:attrName>style.visibility</p:attrName>
                                        </p:attrNameLst>
                                      </p:cBhvr>
                                      <p:to>
                                        <p:strVal val="visible"/>
                                      </p:to>
                                    </p:set>
                                    <p:animEffect transition="in" filter="fade">
                                      <p:cBhvr>
                                        <p:cTn id="26" dur="500"/>
                                        <p:tgtEl>
                                          <p:spTgt spid="219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13"/>
                                        </p:tgtEl>
                                        <p:attrNameLst>
                                          <p:attrName>style.visibility</p:attrName>
                                        </p:attrNameLst>
                                      </p:cBhvr>
                                      <p:to>
                                        <p:strVal val="visible"/>
                                      </p:to>
                                    </p:set>
                                    <p:animEffect transition="in" filter="fade">
                                      <p:cBhvr>
                                        <p:cTn id="29" dur="500"/>
                                        <p:tgtEl>
                                          <p:spTgt spid="22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00"/>
                                        </p:tgtEl>
                                        <p:attrNameLst>
                                          <p:attrName>style.visibility</p:attrName>
                                        </p:attrNameLst>
                                      </p:cBhvr>
                                      <p:to>
                                        <p:strVal val="visible"/>
                                      </p:to>
                                    </p:set>
                                    <p:animEffect transition="in" filter="fade">
                                      <p:cBhvr>
                                        <p:cTn id="32" dur="500"/>
                                        <p:tgtEl>
                                          <p:spTgt spid="220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01"/>
                                        </p:tgtEl>
                                        <p:attrNameLst>
                                          <p:attrName>style.visibility</p:attrName>
                                        </p:attrNameLst>
                                      </p:cBhvr>
                                      <p:to>
                                        <p:strVal val="visible"/>
                                      </p:to>
                                    </p:set>
                                    <p:animEffect transition="in" filter="fade">
                                      <p:cBhvr>
                                        <p:cTn id="35" dur="500"/>
                                        <p:tgtEl>
                                          <p:spTgt spid="220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02"/>
                                        </p:tgtEl>
                                        <p:attrNameLst>
                                          <p:attrName>style.visibility</p:attrName>
                                        </p:attrNameLst>
                                      </p:cBhvr>
                                      <p:to>
                                        <p:strVal val="visible"/>
                                      </p:to>
                                    </p:set>
                                    <p:animEffect transition="in" filter="fade">
                                      <p:cBhvr>
                                        <p:cTn id="38" dur="500"/>
                                        <p:tgtEl>
                                          <p:spTgt spid="220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03"/>
                                        </p:tgtEl>
                                        <p:attrNameLst>
                                          <p:attrName>style.visibility</p:attrName>
                                        </p:attrNameLst>
                                      </p:cBhvr>
                                      <p:to>
                                        <p:strVal val="visible"/>
                                      </p:to>
                                    </p:set>
                                    <p:animEffect transition="in" filter="fade">
                                      <p:cBhvr>
                                        <p:cTn id="41" dur="500"/>
                                        <p:tgtEl>
                                          <p:spTgt spid="220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04"/>
                                        </p:tgtEl>
                                        <p:attrNameLst>
                                          <p:attrName>style.visibility</p:attrName>
                                        </p:attrNameLst>
                                      </p:cBhvr>
                                      <p:to>
                                        <p:strVal val="visible"/>
                                      </p:to>
                                    </p:set>
                                    <p:animEffect transition="in" filter="fade">
                                      <p:cBhvr>
                                        <p:cTn id="44" dur="500"/>
                                        <p:tgtEl>
                                          <p:spTgt spid="220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14"/>
                                        </p:tgtEl>
                                        <p:attrNameLst>
                                          <p:attrName>style.visibility</p:attrName>
                                        </p:attrNameLst>
                                      </p:cBhvr>
                                      <p:to>
                                        <p:strVal val="visible"/>
                                      </p:to>
                                    </p:set>
                                    <p:animEffect transition="in" filter="fade">
                                      <p:cBhvr>
                                        <p:cTn id="47" dur="500"/>
                                        <p:tgtEl>
                                          <p:spTgt spid="22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99"/>
                                        </p:tgtEl>
                                        <p:attrNameLst>
                                          <p:attrName>style.visibility</p:attrName>
                                        </p:attrNameLst>
                                      </p:cBhvr>
                                      <p:to>
                                        <p:strVal val="visible"/>
                                      </p:to>
                                    </p:set>
                                    <p:animEffect transition="in" filter="fade">
                                      <p:cBhvr>
                                        <p:cTn id="50" dur="500"/>
                                        <p:tgtEl>
                                          <p:spTgt spid="219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92"/>
                                        </p:tgtEl>
                                        <p:attrNameLst>
                                          <p:attrName>style.visibility</p:attrName>
                                        </p:attrNameLst>
                                      </p:cBhvr>
                                      <p:to>
                                        <p:strVal val="visible"/>
                                      </p:to>
                                    </p:set>
                                    <p:animEffect transition="in" filter="fade">
                                      <p:cBhvr>
                                        <p:cTn id="64" dur="500"/>
                                        <p:tgtEl>
                                          <p:spTgt spid="2192"/>
                                        </p:tgtEl>
                                      </p:cBhvr>
                                    </p:animEffect>
                                  </p:childTnLst>
                                </p:cTn>
                              </p:par>
                              <p:par>
                                <p:cTn id="65" presetID="10" presetClass="entr" presetSubtype="0" fill="hold" nodeType="withEffect">
                                  <p:stCondLst>
                                    <p:cond delay="0"/>
                                  </p:stCondLst>
                                  <p:childTnLst>
                                    <p:set>
                                      <p:cBhvr>
                                        <p:cTn id="66" dur="1" fill="hold">
                                          <p:stCondLst>
                                            <p:cond delay="0"/>
                                          </p:stCondLst>
                                        </p:cTn>
                                        <p:tgtEl>
                                          <p:spTgt spid="2191"/>
                                        </p:tgtEl>
                                        <p:attrNameLst>
                                          <p:attrName>style.visibility</p:attrName>
                                        </p:attrNameLst>
                                      </p:cBhvr>
                                      <p:to>
                                        <p:strVal val="visible"/>
                                      </p:to>
                                    </p:set>
                                    <p:animEffect transition="in" filter="fade">
                                      <p:cBhvr>
                                        <p:cTn id="67" dur="500"/>
                                        <p:tgtEl>
                                          <p:spTgt spid="2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2" grpId="0" animBg="1"/>
      <p:bldGraphic spid="2193" grpId="0">
        <p:bldAsOne/>
      </p:bldGraphic>
      <p:bldP spid="2199" grpId="0" animBg="1"/>
      <p:bldP spid="2200" grpId="0" animBg="1"/>
      <p:bldP spid="2201" grpId="0" animBg="1"/>
      <p:bldP spid="2202" grpId="0" animBg="1"/>
      <p:bldP spid="2203" grpId="0" animBg="1"/>
      <p:bldP spid="2204" grpId="0" animBg="1"/>
      <p:bldP spid="2213" grpId="0" animBg="1"/>
      <p:bldP spid="2214" grpId="0" animBg="1"/>
      <p:bldP spid="52" grpId="0"/>
      <p:bldP spid="53"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1" name="Shape 2221"/>
          <p:cNvSpPr/>
          <p:nvPr/>
        </p:nvSpPr>
        <p:spPr>
          <a:xfrm>
            <a:off x="258718" y="2845305"/>
            <a:ext cx="3366951" cy="6647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lnSpc>
                <a:spcPct val="90000"/>
              </a:lnSpc>
              <a:defRPr>
                <a:latin typeface="Gill Sans"/>
                <a:ea typeface="Gill Sans"/>
                <a:cs typeface="Gill Sans"/>
                <a:sym typeface="Gill Sans"/>
              </a:defRPr>
            </a:lvl1pPr>
          </a:lstStyle>
          <a:p>
            <a:r>
              <a:rPr sz="1600" dirty="0"/>
              <a:t>of the trained engineers believed they can immediately implement the tools they’ve learned</a:t>
            </a:r>
          </a:p>
        </p:txBody>
      </p:sp>
      <p:sp>
        <p:nvSpPr>
          <p:cNvPr id="2222" name="Shape 2222"/>
          <p:cNvSpPr/>
          <p:nvPr/>
        </p:nvSpPr>
        <p:spPr>
          <a:xfrm>
            <a:off x="780341" y="2125449"/>
            <a:ext cx="952105" cy="9169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lnSpc>
                <a:spcPct val="90000"/>
              </a:lnSpc>
              <a:defRPr sz="3200">
                <a:solidFill>
                  <a:srgbClr val="139BB5"/>
                </a:solidFill>
                <a:latin typeface="Gill Sans SemiBold"/>
                <a:ea typeface="Gill Sans SemiBold"/>
                <a:cs typeface="Gill Sans SemiBold"/>
                <a:sym typeface="Gill Sans SemiBold"/>
              </a:defRPr>
            </a:pPr>
            <a:r>
              <a:rPr dirty="0"/>
              <a:t>84% </a:t>
            </a:r>
          </a:p>
        </p:txBody>
      </p:sp>
      <p:sp>
        <p:nvSpPr>
          <p:cNvPr id="2223" name="Shape 2223"/>
          <p:cNvSpPr/>
          <p:nvPr/>
        </p:nvSpPr>
        <p:spPr>
          <a:xfrm>
            <a:off x="380842" y="6362956"/>
            <a:ext cx="2886142" cy="3877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i="1">
                <a:solidFill>
                  <a:srgbClr val="139BB5"/>
                </a:solidFill>
                <a:latin typeface="Gill Sans SemiBold"/>
                <a:ea typeface="Gill Sans SemiBold"/>
                <a:cs typeface="Gill Sans SemiBold"/>
                <a:sym typeface="Gill Sans SemiBold"/>
              </a:defRPr>
            </a:lvl1pPr>
          </a:lstStyle>
          <a:p>
            <a:pPr algn="ctr"/>
            <a:r>
              <a:rPr dirty="0"/>
              <a:t>Reduction of 500% in R&amp;D time to audit security issues</a:t>
            </a:r>
          </a:p>
        </p:txBody>
      </p:sp>
      <p:sp>
        <p:nvSpPr>
          <p:cNvPr id="2224" name="Shape 2224"/>
          <p:cNvSpPr/>
          <p:nvPr/>
        </p:nvSpPr>
        <p:spPr>
          <a:xfrm>
            <a:off x="7418715" y="3461109"/>
            <a:ext cx="4472925" cy="1938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i="1">
                <a:solidFill>
                  <a:srgbClr val="139BB5"/>
                </a:solidFill>
                <a:latin typeface="Gill Sans SemiBold"/>
                <a:ea typeface="Gill Sans SemiBold"/>
                <a:cs typeface="Gill Sans SemiBold"/>
                <a:sym typeface="Gill Sans SemiBold"/>
              </a:defRPr>
            </a:lvl1pPr>
          </a:lstStyle>
          <a:p>
            <a:pPr algn="ctr"/>
            <a:r>
              <a:rPr dirty="0"/>
              <a:t>Newly identified Security Vulnerabilities dropped to ~0</a:t>
            </a:r>
          </a:p>
        </p:txBody>
      </p:sp>
      <p:sp>
        <p:nvSpPr>
          <p:cNvPr id="2225" name="Shape 2225"/>
          <p:cNvSpPr/>
          <p:nvPr/>
        </p:nvSpPr>
        <p:spPr>
          <a:xfrm>
            <a:off x="984297" y="4229815"/>
            <a:ext cx="1915792" cy="4431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i="1">
                <a:solidFill>
                  <a:srgbClr val="A7A7A7"/>
                </a:solidFill>
                <a:latin typeface="Gill Sans SemiBold"/>
                <a:ea typeface="Gill Sans SemiBold"/>
                <a:cs typeface="Gill Sans SemiBold"/>
                <a:sym typeface="Gill Sans SemiBold"/>
              </a:defRPr>
            </a:lvl1pPr>
          </a:lstStyle>
          <a:p>
            <a:r>
              <a:rPr sz="1600" dirty="0"/>
              <a:t>Days to </a:t>
            </a:r>
            <a:r>
              <a:rPr lang="en-US" sz="1600" dirty="0" smtClean="0"/>
              <a:t>review (audit)</a:t>
            </a:r>
            <a:endParaRPr sz="1600" dirty="0"/>
          </a:p>
        </p:txBody>
      </p:sp>
      <p:grpSp>
        <p:nvGrpSpPr>
          <p:cNvPr id="3" name="Group 2"/>
          <p:cNvGrpSpPr/>
          <p:nvPr/>
        </p:nvGrpSpPr>
        <p:grpSpPr>
          <a:xfrm>
            <a:off x="-28923" y="4459811"/>
            <a:ext cx="3654592" cy="1915470"/>
            <a:chOff x="-28923" y="4459811"/>
            <a:chExt cx="3654592" cy="1915470"/>
          </a:xfrm>
        </p:grpSpPr>
        <p:pic>
          <p:nvPicPr>
            <p:cNvPr id="2220" name="image41.png"/>
            <p:cNvPicPr>
              <a:picLocks noChangeAspect="1"/>
            </p:cNvPicPr>
            <p:nvPr/>
          </p:nvPicPr>
          <p:blipFill>
            <a:blip r:embed="rId3">
              <a:extLst/>
            </a:blip>
            <a:srcRect b="21676"/>
            <a:stretch>
              <a:fillRect/>
            </a:stretch>
          </p:blipFill>
          <p:spPr>
            <a:xfrm>
              <a:off x="-28923" y="4459811"/>
              <a:ext cx="3654592" cy="1915470"/>
            </a:xfrm>
            <a:prstGeom prst="rect">
              <a:avLst/>
            </a:prstGeom>
            <a:ln w="12700">
              <a:miter lim="400000"/>
            </a:ln>
          </p:spPr>
        </p:pic>
        <p:sp>
          <p:nvSpPr>
            <p:cNvPr id="2226" name="Shape 2226"/>
            <p:cNvSpPr/>
            <p:nvPr/>
          </p:nvSpPr>
          <p:spPr>
            <a:xfrm>
              <a:off x="978079" y="4460067"/>
              <a:ext cx="1270001" cy="342901"/>
            </a:xfrm>
            <a:prstGeom prst="rect">
              <a:avLst/>
            </a:prstGeom>
            <a:solidFill>
              <a:srgbClr val="FFFFFF"/>
            </a:solidFill>
            <a:ln w="12700">
              <a:solidFill>
                <a:srgbClr val="FFFFFF"/>
              </a:solidFill>
              <a:miter/>
            </a:ln>
          </p:spPr>
          <p:txBody>
            <a:bodyPr lIns="45719" rIns="45719" anchor="ctr"/>
            <a:lstStyle/>
            <a:p>
              <a:endParaRPr/>
            </a:p>
          </p:txBody>
        </p:sp>
      </p:grpSp>
      <p:sp>
        <p:nvSpPr>
          <p:cNvPr id="2227" name="Shape 2227"/>
          <p:cNvSpPr/>
          <p:nvPr/>
        </p:nvSpPr>
        <p:spPr>
          <a:xfrm>
            <a:off x="7977515" y="1270081"/>
            <a:ext cx="3914124" cy="2215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i="1">
                <a:solidFill>
                  <a:srgbClr val="A7A7A7"/>
                </a:solidFill>
                <a:latin typeface="Gill Sans SemiBold"/>
                <a:ea typeface="Gill Sans SemiBold"/>
                <a:cs typeface="Gill Sans SemiBold"/>
                <a:sym typeface="Gill Sans SemiBold"/>
              </a:defRPr>
            </a:lvl1pPr>
          </a:lstStyle>
          <a:p>
            <a:pPr algn="ctr"/>
            <a:r>
              <a:rPr sz="1600" dirty="0"/>
              <a:t>Total identified vulnerabilities through time</a:t>
            </a:r>
          </a:p>
        </p:txBody>
      </p:sp>
      <p:grpSp>
        <p:nvGrpSpPr>
          <p:cNvPr id="2" name="Group 1"/>
          <p:cNvGrpSpPr/>
          <p:nvPr/>
        </p:nvGrpSpPr>
        <p:grpSpPr>
          <a:xfrm>
            <a:off x="7418715" y="1788101"/>
            <a:ext cx="4773285" cy="2330368"/>
            <a:chOff x="4147292" y="1791385"/>
            <a:chExt cx="4773285" cy="2330368"/>
          </a:xfrm>
        </p:grpSpPr>
        <p:grpSp>
          <p:nvGrpSpPr>
            <p:cNvPr id="2219" name="Group 2219"/>
            <p:cNvGrpSpPr/>
            <p:nvPr/>
          </p:nvGrpSpPr>
          <p:grpSpPr>
            <a:xfrm>
              <a:off x="4147292" y="1797591"/>
              <a:ext cx="4773285" cy="2324162"/>
              <a:chOff x="0" y="-283790"/>
              <a:chExt cx="4773283" cy="2324160"/>
            </a:xfrm>
          </p:grpSpPr>
          <p:graphicFrame>
            <p:nvGraphicFramePr>
              <p:cNvPr id="2217" name="Chart 2217"/>
              <p:cNvGraphicFramePr/>
              <p:nvPr/>
            </p:nvGraphicFramePr>
            <p:xfrm>
              <a:off x="459935" y="-283791"/>
              <a:ext cx="4313349" cy="1528081"/>
            </p:xfrm>
            <a:graphic>
              <a:graphicData uri="http://schemas.openxmlformats.org/drawingml/2006/chart">
                <c:chart xmlns:c="http://schemas.openxmlformats.org/drawingml/2006/chart" xmlns:r="http://schemas.openxmlformats.org/officeDocument/2006/relationships" r:id="rId4"/>
              </a:graphicData>
            </a:graphic>
          </p:graphicFrame>
          <p:sp>
            <p:nvSpPr>
              <p:cNvPr id="2218" name="Shape 2218"/>
              <p:cNvSpPr/>
              <p:nvPr/>
            </p:nvSpPr>
            <p:spPr>
              <a:xfrm>
                <a:off x="0" y="1624480"/>
                <a:ext cx="4771779" cy="415891"/>
              </a:xfrm>
              <a:prstGeom prst="rect">
                <a:avLst/>
              </a:prstGeom>
              <a:solidFill>
                <a:srgbClr val="FFFFFF"/>
              </a:solidFill>
              <a:ln w="12700" cap="flat">
                <a:noFill/>
                <a:miter lim="400000"/>
              </a:ln>
              <a:effectLst/>
            </p:spPr>
            <p:txBody>
              <a:bodyPr wrap="square" lIns="45719" tIns="45719" rIns="45719" bIns="45719" numCol="1" anchor="t">
                <a:noAutofit/>
              </a:bodyPr>
              <a:lstStyle/>
              <a:p>
                <a:pPr algn="ctr">
                  <a:lnSpc>
                    <a:spcPct val="90000"/>
                  </a:lnSpc>
                  <a:defRPr sz="1400" b="1" i="1"/>
                </a:pPr>
                <a:endParaRPr/>
              </a:p>
            </p:txBody>
          </p:sp>
        </p:grpSp>
        <p:sp>
          <p:nvSpPr>
            <p:cNvPr id="2228" name="Shape 2228"/>
            <p:cNvSpPr/>
            <p:nvPr/>
          </p:nvSpPr>
          <p:spPr>
            <a:xfrm>
              <a:off x="5347537" y="1791385"/>
              <a:ext cx="3354250" cy="203201"/>
            </a:xfrm>
            <a:prstGeom prst="rect">
              <a:avLst/>
            </a:prstGeom>
            <a:solidFill>
              <a:srgbClr val="FFFFFF"/>
            </a:solidFill>
            <a:ln w="12700">
              <a:solidFill>
                <a:srgbClr val="FFFFFF"/>
              </a:solidFill>
              <a:miter/>
            </a:ln>
          </p:spPr>
          <p:txBody>
            <a:bodyPr lIns="45719" rIns="45719" anchor="ctr"/>
            <a:lstStyle/>
            <a:p>
              <a:endParaRPr/>
            </a:p>
          </p:txBody>
        </p:sp>
      </p:grpSp>
      <p:sp>
        <p:nvSpPr>
          <p:cNvPr id="2229" name="Shape 2229"/>
          <p:cNvSpPr/>
          <p:nvPr/>
        </p:nvSpPr>
        <p:spPr>
          <a:xfrm>
            <a:off x="507842" y="503789"/>
            <a:ext cx="5513780" cy="355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sz="2400">
                <a:solidFill>
                  <a:srgbClr val="000000">
                    <a:alpha val="84705"/>
                  </a:srgbClr>
                </a:solidFill>
                <a:latin typeface="Gill Sans"/>
                <a:ea typeface="Gill Sans"/>
                <a:cs typeface="Gill Sans"/>
                <a:sym typeface="Gill Sans"/>
              </a:defRPr>
            </a:lvl1pPr>
          </a:lstStyle>
          <a:p>
            <a:r>
              <a:t>And the change started to happen</a:t>
            </a:r>
          </a:p>
        </p:txBody>
      </p:sp>
      <p:sp>
        <p:nvSpPr>
          <p:cNvPr id="2230" name="Shape 2230"/>
          <p:cNvSpPr/>
          <p:nvPr/>
        </p:nvSpPr>
        <p:spPr>
          <a:xfrm>
            <a:off x="380841" y="975621"/>
            <a:ext cx="4451313" cy="1"/>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
        <p:nvSpPr>
          <p:cNvPr id="2231" name="Shape 2231"/>
          <p:cNvSpPr/>
          <p:nvPr/>
        </p:nvSpPr>
        <p:spPr>
          <a:xfrm>
            <a:off x="8402559" y="5953428"/>
            <a:ext cx="3112163" cy="4431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lnSpc>
                <a:spcPct val="90000"/>
              </a:lnSpc>
              <a:defRPr>
                <a:latin typeface="Gill Sans"/>
                <a:ea typeface="Gill Sans"/>
                <a:cs typeface="Gill Sans"/>
                <a:sym typeface="Gill Sans"/>
              </a:defRPr>
            </a:lvl1pPr>
          </a:lstStyle>
          <a:p>
            <a:r>
              <a:rPr sz="1600" dirty="0"/>
              <a:t>YoY Reduction in the </a:t>
            </a:r>
            <a:r>
              <a:rPr lang="en-US" sz="1600" dirty="0" smtClean="0"/>
              <a:t>Portfolio </a:t>
            </a:r>
            <a:r>
              <a:rPr sz="1600" dirty="0" smtClean="0"/>
              <a:t>Vulnerability </a:t>
            </a:r>
            <a:r>
              <a:rPr sz="1600" dirty="0"/>
              <a:t>Score</a:t>
            </a:r>
          </a:p>
        </p:txBody>
      </p:sp>
      <p:sp>
        <p:nvSpPr>
          <p:cNvPr id="2232" name="Shape 2232"/>
          <p:cNvSpPr/>
          <p:nvPr/>
        </p:nvSpPr>
        <p:spPr>
          <a:xfrm>
            <a:off x="9236225" y="5266220"/>
            <a:ext cx="952104" cy="91694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lnSpc>
                <a:spcPct val="90000"/>
              </a:lnSpc>
              <a:defRPr sz="3200">
                <a:solidFill>
                  <a:srgbClr val="139BB5"/>
                </a:solidFill>
                <a:latin typeface="Gill Sans SemiBold"/>
                <a:ea typeface="Gill Sans SemiBold"/>
                <a:cs typeface="Gill Sans SemiBold"/>
                <a:sym typeface="Gill Sans SemiBold"/>
              </a:defRPr>
            </a:pPr>
            <a:r>
              <a:rPr dirty="0"/>
              <a:t>30% </a:t>
            </a:r>
          </a:p>
        </p:txBody>
      </p:sp>
      <p:pic>
        <p:nvPicPr>
          <p:cNvPr id="2233" name="pasted-image.pdf"/>
          <p:cNvPicPr>
            <a:picLocks noChangeAspect="1"/>
          </p:cNvPicPr>
          <p:nvPr/>
        </p:nvPicPr>
        <p:blipFill>
          <a:blip r:embed="rId5">
            <a:extLst/>
          </a:blip>
          <a:srcRect/>
          <a:stretch>
            <a:fillRect/>
          </a:stretch>
        </p:blipFill>
        <p:spPr>
          <a:xfrm>
            <a:off x="1788163" y="1914579"/>
            <a:ext cx="687307" cy="779414"/>
          </a:xfrm>
          <a:prstGeom prst="rect">
            <a:avLst/>
          </a:prstGeom>
          <a:ln w="12700">
            <a:miter lim="400000"/>
          </a:ln>
        </p:spPr>
      </p:pic>
      <p:pic>
        <p:nvPicPr>
          <p:cNvPr id="2234" name="pasted-image.pdf"/>
          <p:cNvPicPr>
            <a:picLocks noChangeAspect="1"/>
          </p:cNvPicPr>
          <p:nvPr/>
        </p:nvPicPr>
        <p:blipFill>
          <a:blip r:embed="rId6">
            <a:extLst/>
          </a:blip>
          <a:stretch>
            <a:fillRect/>
          </a:stretch>
        </p:blipFill>
        <p:spPr>
          <a:xfrm>
            <a:off x="10276596" y="5132452"/>
            <a:ext cx="632109" cy="632110"/>
          </a:xfrm>
          <a:prstGeom prst="rect">
            <a:avLst/>
          </a:prstGeom>
          <a:ln w="12700">
            <a:miter lim="400000"/>
          </a:ln>
        </p:spPr>
      </p:pic>
      <p:sp>
        <p:nvSpPr>
          <p:cNvPr id="25" name="Shape 2227"/>
          <p:cNvSpPr/>
          <p:nvPr/>
        </p:nvSpPr>
        <p:spPr>
          <a:xfrm>
            <a:off x="1045519" y="1270081"/>
            <a:ext cx="2221465" cy="2215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i="1">
                <a:solidFill>
                  <a:srgbClr val="A7A7A7"/>
                </a:solidFill>
                <a:latin typeface="Gill Sans SemiBold"/>
                <a:ea typeface="Gill Sans SemiBold"/>
                <a:cs typeface="Gill Sans SemiBold"/>
                <a:sym typeface="Gill Sans SemiBold"/>
              </a:defRPr>
            </a:lvl1pPr>
          </a:lstStyle>
          <a:p>
            <a:pPr algn="ctr"/>
            <a:r>
              <a:rPr lang="en-US" sz="1600" dirty="0" smtClean="0"/>
              <a:t>Culture Change</a:t>
            </a:r>
            <a:endParaRPr sz="1600" dirty="0"/>
          </a:p>
        </p:txBody>
      </p:sp>
      <p:sp>
        <p:nvSpPr>
          <p:cNvPr id="26" name="Shape 2225"/>
          <p:cNvSpPr/>
          <p:nvPr/>
        </p:nvSpPr>
        <p:spPr>
          <a:xfrm>
            <a:off x="8097092" y="4265912"/>
            <a:ext cx="4012989" cy="2215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i="1">
                <a:solidFill>
                  <a:srgbClr val="A7A7A7"/>
                </a:solidFill>
                <a:latin typeface="Gill Sans SemiBold"/>
                <a:ea typeface="Gill Sans SemiBold"/>
                <a:cs typeface="Gill Sans SemiBold"/>
                <a:sym typeface="Gill Sans SemiBold"/>
              </a:defRPr>
            </a:lvl1pPr>
          </a:lstStyle>
          <a:p>
            <a:pPr algn="ctr"/>
            <a:r>
              <a:rPr lang="en-US" sz="1600" dirty="0" smtClean="0"/>
              <a:t>Risk reduction and minimum compromises</a:t>
            </a:r>
            <a:endParaRPr sz="1600" dirty="0"/>
          </a:p>
        </p:txBody>
      </p:sp>
      <p:pic>
        <p:nvPicPr>
          <p:cNvPr id="27" name="image42.png"/>
          <p:cNvPicPr>
            <a:picLocks noChangeAspect="1"/>
          </p:cNvPicPr>
          <p:nvPr/>
        </p:nvPicPr>
        <p:blipFill>
          <a:blip r:embed="rId7">
            <a:extLst/>
          </a:blip>
          <a:stretch>
            <a:fillRect/>
          </a:stretch>
        </p:blipFill>
        <p:spPr>
          <a:xfrm>
            <a:off x="4370358" y="2616748"/>
            <a:ext cx="2897998" cy="1548116"/>
          </a:xfrm>
          <a:prstGeom prst="rect">
            <a:avLst/>
          </a:prstGeom>
          <a:ln w="12700">
            <a:miter lim="400000"/>
          </a:ln>
        </p:spPr>
      </p:pic>
      <p:sp>
        <p:nvSpPr>
          <p:cNvPr id="28" name="Shape 2224"/>
          <p:cNvSpPr/>
          <p:nvPr/>
        </p:nvSpPr>
        <p:spPr>
          <a:xfrm>
            <a:off x="4327815" y="4423714"/>
            <a:ext cx="3043697" cy="74789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i="1">
                <a:solidFill>
                  <a:srgbClr val="139BB5"/>
                </a:solidFill>
                <a:latin typeface="Gill Sans SemiBold"/>
                <a:ea typeface="Gill Sans SemiBold"/>
                <a:cs typeface="Gill Sans SemiBold"/>
                <a:sym typeface="Gill Sans SemiBold"/>
              </a:defRPr>
            </a:lvl1pPr>
          </a:lstStyle>
          <a:p>
            <a:pPr algn="ctr"/>
            <a:r>
              <a:rPr lang="en-US" sz="1800" dirty="0" smtClean="0"/>
              <a:t>48 Hours to Release a Public Response for more than 80 Enterprise Software Products</a:t>
            </a:r>
            <a:endParaRPr sz="1800" dirty="0"/>
          </a:p>
        </p:txBody>
      </p:sp>
      <p:sp>
        <p:nvSpPr>
          <p:cNvPr id="29" name="Shape 2227"/>
          <p:cNvSpPr/>
          <p:nvPr/>
        </p:nvSpPr>
        <p:spPr>
          <a:xfrm>
            <a:off x="4024056" y="2321295"/>
            <a:ext cx="3658650" cy="2215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nSpc>
                <a:spcPct val="90000"/>
              </a:lnSpc>
              <a:defRPr sz="1400" i="1">
                <a:solidFill>
                  <a:srgbClr val="A7A7A7"/>
                </a:solidFill>
                <a:latin typeface="Gill Sans SemiBold"/>
                <a:ea typeface="Gill Sans SemiBold"/>
                <a:cs typeface="Gill Sans SemiBold"/>
                <a:sym typeface="Gill Sans SemiBold"/>
              </a:defRPr>
            </a:lvl1pPr>
          </a:lstStyle>
          <a:p>
            <a:r>
              <a:rPr lang="en-US" sz="1600" dirty="0" smtClean="0"/>
              <a:t>Heartbleed: Accelerate Response Time</a:t>
            </a:r>
            <a:endParaRPr sz="1600"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27"/>
                                        </p:tgtEl>
                                        <p:attrNameLst>
                                          <p:attrName>style.visibility</p:attrName>
                                        </p:attrNameLst>
                                      </p:cBhvr>
                                      <p:to>
                                        <p:strVal val="visible"/>
                                      </p:to>
                                    </p:set>
                                    <p:animEffect transition="in" filter="fade">
                                      <p:cBhvr>
                                        <p:cTn id="7" dur="500"/>
                                        <p:tgtEl>
                                          <p:spTgt spid="222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24"/>
                                        </p:tgtEl>
                                        <p:attrNameLst>
                                          <p:attrName>style.visibility</p:attrName>
                                        </p:attrNameLst>
                                      </p:cBhvr>
                                      <p:to>
                                        <p:strVal val="visible"/>
                                      </p:to>
                                    </p:set>
                                    <p:animEffect transition="in" filter="fade">
                                      <p:cBhvr>
                                        <p:cTn id="13" dur="500"/>
                                        <p:tgtEl>
                                          <p:spTgt spid="22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32"/>
                                        </p:tgtEl>
                                        <p:attrNameLst>
                                          <p:attrName>style.visibility</p:attrName>
                                        </p:attrNameLst>
                                      </p:cBhvr>
                                      <p:to>
                                        <p:strVal val="visible"/>
                                      </p:to>
                                    </p:set>
                                    <p:animEffect transition="in" filter="fade">
                                      <p:cBhvr>
                                        <p:cTn id="19" dur="500"/>
                                        <p:tgtEl>
                                          <p:spTgt spid="2232"/>
                                        </p:tgtEl>
                                      </p:cBhvr>
                                    </p:animEffect>
                                  </p:childTnLst>
                                </p:cTn>
                              </p:par>
                              <p:par>
                                <p:cTn id="20" presetID="10" presetClass="entr" presetSubtype="0" fill="hold" nodeType="withEffect">
                                  <p:stCondLst>
                                    <p:cond delay="0"/>
                                  </p:stCondLst>
                                  <p:childTnLst>
                                    <p:set>
                                      <p:cBhvr>
                                        <p:cTn id="21" dur="1" fill="hold">
                                          <p:stCondLst>
                                            <p:cond delay="0"/>
                                          </p:stCondLst>
                                        </p:cTn>
                                        <p:tgtEl>
                                          <p:spTgt spid="2234"/>
                                        </p:tgtEl>
                                        <p:attrNameLst>
                                          <p:attrName>style.visibility</p:attrName>
                                        </p:attrNameLst>
                                      </p:cBhvr>
                                      <p:to>
                                        <p:strVal val="visible"/>
                                      </p:to>
                                    </p:set>
                                    <p:animEffect transition="in" filter="fade">
                                      <p:cBhvr>
                                        <p:cTn id="22" dur="500"/>
                                        <p:tgtEl>
                                          <p:spTgt spid="2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31"/>
                                        </p:tgtEl>
                                        <p:attrNameLst>
                                          <p:attrName>style.visibility</p:attrName>
                                        </p:attrNameLst>
                                      </p:cBhvr>
                                      <p:to>
                                        <p:strVal val="visible"/>
                                      </p:to>
                                    </p:set>
                                    <p:animEffect transition="in" filter="fade">
                                      <p:cBhvr>
                                        <p:cTn id="25" dur="500"/>
                                        <p:tgtEl>
                                          <p:spTgt spid="22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4" grpId="0" animBg="1"/>
      <p:bldP spid="2227" grpId="0" animBg="1"/>
      <p:bldP spid="2231" grpId="0" animBg="1"/>
      <p:bldP spid="2232" grpId="0" animBg="1"/>
      <p:bldP spid="26" grpId="0"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 name="Shape 2240"/>
          <p:cNvSpPr/>
          <p:nvPr/>
        </p:nvSpPr>
        <p:spPr>
          <a:xfrm>
            <a:off x="4232" y="-8467"/>
            <a:ext cx="12179303" cy="6874934"/>
          </a:xfrm>
          <a:prstGeom prst="rect">
            <a:avLst/>
          </a:prstGeom>
          <a:solidFill>
            <a:srgbClr val="28C6A0"/>
          </a:solidFill>
          <a:ln w="12700">
            <a:solidFill>
              <a:schemeClr val="accent1"/>
            </a:solidFill>
            <a:miter/>
          </a:ln>
        </p:spPr>
        <p:txBody>
          <a:bodyPr lIns="45719" rIns="45719" anchor="ctr"/>
          <a:lstStyle/>
          <a:p>
            <a:pPr>
              <a:defRPr>
                <a:solidFill>
                  <a:srgbClr val="28BD8F"/>
                </a:solidFill>
              </a:defRPr>
            </a:pPr>
            <a:endParaRPr/>
          </a:p>
        </p:txBody>
      </p:sp>
      <p:pic>
        <p:nvPicPr>
          <p:cNvPr id="2241" name="image31-small.jpg"/>
          <p:cNvPicPr>
            <a:picLocks noChangeAspect="1"/>
          </p:cNvPicPr>
          <p:nvPr/>
        </p:nvPicPr>
        <p:blipFill>
          <a:blip r:embed="rId2">
            <a:extLst/>
          </a:blip>
          <a:srcRect l="1591" b="1975"/>
          <a:stretch>
            <a:fillRect/>
          </a:stretch>
        </p:blipFill>
        <p:spPr>
          <a:xfrm>
            <a:off x="3444278" y="398554"/>
            <a:ext cx="8732398" cy="6060801"/>
          </a:xfrm>
          <a:prstGeom prst="rect">
            <a:avLst/>
          </a:prstGeom>
          <a:ln w="12700">
            <a:miter lim="400000"/>
          </a:ln>
        </p:spPr>
      </p:pic>
      <p:sp>
        <p:nvSpPr>
          <p:cNvPr id="2242" name="Shape 2242"/>
          <p:cNvSpPr/>
          <p:nvPr/>
        </p:nvSpPr>
        <p:spPr>
          <a:xfrm>
            <a:off x="543527" y="5604729"/>
            <a:ext cx="686834" cy="1907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229" y="16854"/>
                </a:moveTo>
                <a:lnTo>
                  <a:pt x="1371" y="16854"/>
                </a:lnTo>
                <a:lnTo>
                  <a:pt x="1371" y="4746"/>
                </a:lnTo>
                <a:lnTo>
                  <a:pt x="20229" y="4746"/>
                </a:lnTo>
                <a:lnTo>
                  <a:pt x="20229" y="16854"/>
                </a:lnTo>
                <a:close/>
              </a:path>
            </a:pathLst>
          </a:custGeom>
          <a:solidFill>
            <a:srgbClr val="FFFFFF"/>
          </a:solidFill>
          <a:ln w="12700">
            <a:miter lim="400000"/>
          </a:ln>
        </p:spPr>
        <p:txBody>
          <a:bodyPr lIns="45719" rIns="45719"/>
          <a:lstStyle/>
          <a:p>
            <a:endParaRPr/>
          </a:p>
        </p:txBody>
      </p:sp>
      <p:sp>
        <p:nvSpPr>
          <p:cNvPr id="2243" name="Shape 2243"/>
          <p:cNvSpPr/>
          <p:nvPr/>
        </p:nvSpPr>
        <p:spPr>
          <a:xfrm>
            <a:off x="543527" y="5919373"/>
            <a:ext cx="2005526" cy="493228"/>
          </a:xfrm>
          <a:custGeom>
            <a:avLst/>
            <a:gdLst/>
            <a:ahLst/>
            <a:cxnLst>
              <a:cxn ang="0">
                <a:pos x="wd2" y="hd2"/>
              </a:cxn>
              <a:cxn ang="5400000">
                <a:pos x="wd2" y="hd2"/>
              </a:cxn>
              <a:cxn ang="10800000">
                <a:pos x="wd2" y="hd2"/>
              </a:cxn>
              <a:cxn ang="16200000">
                <a:pos x="wd2" y="hd2"/>
              </a:cxn>
            </a:cxnLst>
            <a:rect l="0" t="0" r="r" b="b"/>
            <a:pathLst>
              <a:path w="21600" h="21600" extrusionOk="0">
                <a:moveTo>
                  <a:pt x="467" y="8337"/>
                </a:moveTo>
                <a:cubicBezTo>
                  <a:pt x="0" y="8337"/>
                  <a:pt x="0" y="8337"/>
                  <a:pt x="0" y="8337"/>
                </a:cubicBezTo>
                <a:cubicBezTo>
                  <a:pt x="0" y="0"/>
                  <a:pt x="0" y="0"/>
                  <a:pt x="0" y="0"/>
                </a:cubicBezTo>
                <a:cubicBezTo>
                  <a:pt x="467" y="0"/>
                  <a:pt x="467" y="0"/>
                  <a:pt x="467" y="0"/>
                </a:cubicBezTo>
                <a:cubicBezTo>
                  <a:pt x="467" y="3284"/>
                  <a:pt x="467" y="3284"/>
                  <a:pt x="467" y="3284"/>
                </a:cubicBezTo>
                <a:cubicBezTo>
                  <a:pt x="1289" y="3284"/>
                  <a:pt x="1289" y="3284"/>
                  <a:pt x="1289" y="3284"/>
                </a:cubicBezTo>
                <a:cubicBezTo>
                  <a:pt x="1289" y="0"/>
                  <a:pt x="1289" y="0"/>
                  <a:pt x="1289" y="0"/>
                </a:cubicBezTo>
                <a:cubicBezTo>
                  <a:pt x="1756" y="0"/>
                  <a:pt x="1756" y="0"/>
                  <a:pt x="1756" y="0"/>
                </a:cubicBezTo>
                <a:cubicBezTo>
                  <a:pt x="1756" y="8337"/>
                  <a:pt x="1756" y="8337"/>
                  <a:pt x="1756" y="8337"/>
                </a:cubicBezTo>
                <a:cubicBezTo>
                  <a:pt x="1289" y="8337"/>
                  <a:pt x="1289" y="8337"/>
                  <a:pt x="1289" y="8337"/>
                </a:cubicBezTo>
                <a:cubicBezTo>
                  <a:pt x="1289" y="4863"/>
                  <a:pt x="1289" y="4863"/>
                  <a:pt x="1289" y="4863"/>
                </a:cubicBezTo>
                <a:cubicBezTo>
                  <a:pt x="467" y="4863"/>
                  <a:pt x="467" y="4863"/>
                  <a:pt x="467" y="4863"/>
                </a:cubicBezTo>
                <a:lnTo>
                  <a:pt x="467" y="8337"/>
                </a:lnTo>
                <a:close/>
                <a:moveTo>
                  <a:pt x="2803" y="8463"/>
                </a:moveTo>
                <a:cubicBezTo>
                  <a:pt x="2336" y="8463"/>
                  <a:pt x="2013" y="7326"/>
                  <a:pt x="2013" y="5368"/>
                </a:cubicBezTo>
                <a:cubicBezTo>
                  <a:pt x="2013" y="3537"/>
                  <a:pt x="2319" y="2274"/>
                  <a:pt x="2738" y="2274"/>
                </a:cubicBezTo>
                <a:cubicBezTo>
                  <a:pt x="3189" y="2274"/>
                  <a:pt x="3415" y="3474"/>
                  <a:pt x="3415" y="5242"/>
                </a:cubicBezTo>
                <a:cubicBezTo>
                  <a:pt x="3415" y="5874"/>
                  <a:pt x="3415" y="5874"/>
                  <a:pt x="3415" y="5874"/>
                </a:cubicBezTo>
                <a:cubicBezTo>
                  <a:pt x="2448" y="5874"/>
                  <a:pt x="2448" y="5874"/>
                  <a:pt x="2448" y="5874"/>
                </a:cubicBezTo>
                <a:cubicBezTo>
                  <a:pt x="2497" y="6821"/>
                  <a:pt x="2690" y="7074"/>
                  <a:pt x="2867" y="7074"/>
                </a:cubicBezTo>
                <a:cubicBezTo>
                  <a:pt x="3028" y="7074"/>
                  <a:pt x="3141" y="6947"/>
                  <a:pt x="3286" y="6568"/>
                </a:cubicBezTo>
                <a:cubicBezTo>
                  <a:pt x="3302" y="6568"/>
                  <a:pt x="3302" y="6568"/>
                  <a:pt x="3302" y="6568"/>
                </a:cubicBezTo>
                <a:cubicBezTo>
                  <a:pt x="3302" y="7958"/>
                  <a:pt x="3302" y="7958"/>
                  <a:pt x="3302" y="7958"/>
                </a:cubicBezTo>
                <a:cubicBezTo>
                  <a:pt x="3189" y="8274"/>
                  <a:pt x="3012" y="8463"/>
                  <a:pt x="2803" y="8463"/>
                </a:cubicBezTo>
                <a:close/>
                <a:moveTo>
                  <a:pt x="2448" y="4674"/>
                </a:moveTo>
                <a:cubicBezTo>
                  <a:pt x="2996" y="4674"/>
                  <a:pt x="2996" y="4674"/>
                  <a:pt x="2996" y="4674"/>
                </a:cubicBezTo>
                <a:cubicBezTo>
                  <a:pt x="2996" y="4042"/>
                  <a:pt x="2932" y="3663"/>
                  <a:pt x="2738" y="3663"/>
                </a:cubicBezTo>
                <a:cubicBezTo>
                  <a:pt x="2609" y="3663"/>
                  <a:pt x="2497" y="3853"/>
                  <a:pt x="2448" y="4674"/>
                </a:cubicBezTo>
                <a:close/>
                <a:moveTo>
                  <a:pt x="4623" y="4863"/>
                </a:moveTo>
                <a:cubicBezTo>
                  <a:pt x="4381" y="8337"/>
                  <a:pt x="4381" y="8337"/>
                  <a:pt x="4381" y="8337"/>
                </a:cubicBezTo>
                <a:cubicBezTo>
                  <a:pt x="3979" y="8337"/>
                  <a:pt x="3979" y="8337"/>
                  <a:pt x="3979" y="8337"/>
                </a:cubicBezTo>
                <a:cubicBezTo>
                  <a:pt x="3511" y="2463"/>
                  <a:pt x="3511" y="2463"/>
                  <a:pt x="3511" y="2463"/>
                </a:cubicBezTo>
                <a:cubicBezTo>
                  <a:pt x="3511" y="2400"/>
                  <a:pt x="3511" y="2400"/>
                  <a:pt x="3511" y="2400"/>
                </a:cubicBezTo>
                <a:cubicBezTo>
                  <a:pt x="3962" y="2400"/>
                  <a:pt x="3962" y="2400"/>
                  <a:pt x="3962" y="2400"/>
                </a:cubicBezTo>
                <a:cubicBezTo>
                  <a:pt x="4204" y="5874"/>
                  <a:pt x="4204" y="5874"/>
                  <a:pt x="4204" y="5874"/>
                </a:cubicBezTo>
                <a:cubicBezTo>
                  <a:pt x="4446" y="2400"/>
                  <a:pt x="4446" y="2400"/>
                  <a:pt x="4446" y="2400"/>
                </a:cubicBezTo>
                <a:cubicBezTo>
                  <a:pt x="4800" y="2400"/>
                  <a:pt x="4800" y="2400"/>
                  <a:pt x="4800" y="2400"/>
                </a:cubicBezTo>
                <a:cubicBezTo>
                  <a:pt x="5042" y="5874"/>
                  <a:pt x="5042" y="5874"/>
                  <a:pt x="5042" y="5874"/>
                </a:cubicBezTo>
                <a:cubicBezTo>
                  <a:pt x="5299" y="2400"/>
                  <a:pt x="5299" y="2400"/>
                  <a:pt x="5299" y="2400"/>
                </a:cubicBezTo>
                <a:cubicBezTo>
                  <a:pt x="5718" y="2400"/>
                  <a:pt x="5718" y="2400"/>
                  <a:pt x="5718" y="2400"/>
                </a:cubicBezTo>
                <a:cubicBezTo>
                  <a:pt x="5718" y="2463"/>
                  <a:pt x="5718" y="2463"/>
                  <a:pt x="5718" y="2463"/>
                </a:cubicBezTo>
                <a:cubicBezTo>
                  <a:pt x="5267" y="8337"/>
                  <a:pt x="5267" y="8337"/>
                  <a:pt x="5267" y="8337"/>
                </a:cubicBezTo>
                <a:cubicBezTo>
                  <a:pt x="4864" y="8337"/>
                  <a:pt x="4864" y="8337"/>
                  <a:pt x="4864" y="8337"/>
                </a:cubicBezTo>
                <a:lnTo>
                  <a:pt x="4623" y="4863"/>
                </a:lnTo>
                <a:close/>
                <a:moveTo>
                  <a:pt x="6475" y="8463"/>
                </a:moveTo>
                <a:cubicBezTo>
                  <a:pt x="6105" y="8463"/>
                  <a:pt x="5960" y="7895"/>
                  <a:pt x="5960" y="6568"/>
                </a:cubicBezTo>
                <a:cubicBezTo>
                  <a:pt x="5960" y="0"/>
                  <a:pt x="5960" y="0"/>
                  <a:pt x="5960" y="0"/>
                </a:cubicBezTo>
                <a:cubicBezTo>
                  <a:pt x="6411" y="0"/>
                  <a:pt x="6411" y="0"/>
                  <a:pt x="6411" y="0"/>
                </a:cubicBezTo>
                <a:cubicBezTo>
                  <a:pt x="6411" y="6442"/>
                  <a:pt x="6411" y="6442"/>
                  <a:pt x="6411" y="6442"/>
                </a:cubicBezTo>
                <a:cubicBezTo>
                  <a:pt x="6411" y="6821"/>
                  <a:pt x="6443" y="7011"/>
                  <a:pt x="6540" y="7011"/>
                </a:cubicBezTo>
                <a:cubicBezTo>
                  <a:pt x="6572" y="7011"/>
                  <a:pt x="6604" y="6947"/>
                  <a:pt x="6636" y="6884"/>
                </a:cubicBezTo>
                <a:cubicBezTo>
                  <a:pt x="6652" y="6884"/>
                  <a:pt x="6652" y="6884"/>
                  <a:pt x="6652" y="6884"/>
                </a:cubicBezTo>
                <a:cubicBezTo>
                  <a:pt x="6652" y="8337"/>
                  <a:pt x="6652" y="8337"/>
                  <a:pt x="6652" y="8337"/>
                </a:cubicBezTo>
                <a:cubicBezTo>
                  <a:pt x="6604" y="8400"/>
                  <a:pt x="6540" y="8463"/>
                  <a:pt x="6475" y="8463"/>
                </a:cubicBezTo>
                <a:close/>
                <a:moveTo>
                  <a:pt x="7554" y="8463"/>
                </a:moveTo>
                <a:cubicBezTo>
                  <a:pt x="7087" y="8463"/>
                  <a:pt x="6765" y="7326"/>
                  <a:pt x="6765" y="5368"/>
                </a:cubicBezTo>
                <a:cubicBezTo>
                  <a:pt x="6765" y="3537"/>
                  <a:pt x="7087" y="2274"/>
                  <a:pt x="7490" y="2274"/>
                </a:cubicBezTo>
                <a:cubicBezTo>
                  <a:pt x="7957" y="2274"/>
                  <a:pt x="8166" y="3474"/>
                  <a:pt x="8166" y="5242"/>
                </a:cubicBezTo>
                <a:cubicBezTo>
                  <a:pt x="8166" y="5874"/>
                  <a:pt x="8166" y="5874"/>
                  <a:pt x="8166" y="5874"/>
                </a:cubicBezTo>
                <a:cubicBezTo>
                  <a:pt x="7216" y="5874"/>
                  <a:pt x="7216" y="5874"/>
                  <a:pt x="7216" y="5874"/>
                </a:cubicBezTo>
                <a:cubicBezTo>
                  <a:pt x="7264" y="6821"/>
                  <a:pt x="7442" y="7074"/>
                  <a:pt x="7635" y="7074"/>
                </a:cubicBezTo>
                <a:cubicBezTo>
                  <a:pt x="7796" y="7074"/>
                  <a:pt x="7909" y="6947"/>
                  <a:pt x="8054" y="6568"/>
                </a:cubicBezTo>
                <a:cubicBezTo>
                  <a:pt x="8070" y="6568"/>
                  <a:pt x="8070" y="6568"/>
                  <a:pt x="8070" y="6568"/>
                </a:cubicBezTo>
                <a:cubicBezTo>
                  <a:pt x="8070" y="7958"/>
                  <a:pt x="8070" y="7958"/>
                  <a:pt x="8070" y="7958"/>
                </a:cubicBezTo>
                <a:cubicBezTo>
                  <a:pt x="7941" y="8274"/>
                  <a:pt x="7764" y="8463"/>
                  <a:pt x="7554" y="8463"/>
                </a:cubicBezTo>
                <a:close/>
                <a:moveTo>
                  <a:pt x="7216" y="4674"/>
                </a:moveTo>
                <a:cubicBezTo>
                  <a:pt x="7764" y="4674"/>
                  <a:pt x="7764" y="4674"/>
                  <a:pt x="7764" y="4674"/>
                </a:cubicBezTo>
                <a:cubicBezTo>
                  <a:pt x="7748" y="4042"/>
                  <a:pt x="7683" y="3663"/>
                  <a:pt x="7506" y="3663"/>
                </a:cubicBezTo>
                <a:cubicBezTo>
                  <a:pt x="7361" y="3663"/>
                  <a:pt x="7248" y="3853"/>
                  <a:pt x="7216" y="4674"/>
                </a:cubicBezTo>
                <a:close/>
                <a:moveTo>
                  <a:pt x="10019" y="2400"/>
                </a:moveTo>
                <a:cubicBezTo>
                  <a:pt x="10341" y="2400"/>
                  <a:pt x="10341" y="2400"/>
                  <a:pt x="10341" y="2400"/>
                </a:cubicBezTo>
                <a:cubicBezTo>
                  <a:pt x="10341" y="3789"/>
                  <a:pt x="10341" y="3789"/>
                  <a:pt x="10341" y="3789"/>
                </a:cubicBezTo>
                <a:cubicBezTo>
                  <a:pt x="10019" y="3789"/>
                  <a:pt x="10019" y="3789"/>
                  <a:pt x="10019" y="3789"/>
                </a:cubicBezTo>
                <a:cubicBezTo>
                  <a:pt x="10019" y="6253"/>
                  <a:pt x="10019" y="6253"/>
                  <a:pt x="10019" y="6253"/>
                </a:cubicBezTo>
                <a:cubicBezTo>
                  <a:pt x="10019" y="6758"/>
                  <a:pt x="10067" y="7011"/>
                  <a:pt x="10196" y="7011"/>
                </a:cubicBezTo>
                <a:cubicBezTo>
                  <a:pt x="10244" y="7011"/>
                  <a:pt x="10293" y="6947"/>
                  <a:pt x="10341" y="6884"/>
                </a:cubicBezTo>
                <a:cubicBezTo>
                  <a:pt x="10341" y="6884"/>
                  <a:pt x="10341" y="6884"/>
                  <a:pt x="10341" y="6884"/>
                </a:cubicBezTo>
                <a:cubicBezTo>
                  <a:pt x="10341" y="8274"/>
                  <a:pt x="10341" y="8274"/>
                  <a:pt x="10341" y="8274"/>
                </a:cubicBezTo>
                <a:cubicBezTo>
                  <a:pt x="10293" y="8337"/>
                  <a:pt x="10196" y="8463"/>
                  <a:pt x="10067" y="8463"/>
                </a:cubicBezTo>
                <a:cubicBezTo>
                  <a:pt x="9713" y="8463"/>
                  <a:pt x="9568" y="7832"/>
                  <a:pt x="9568" y="6316"/>
                </a:cubicBezTo>
                <a:cubicBezTo>
                  <a:pt x="9568" y="3789"/>
                  <a:pt x="9568" y="3789"/>
                  <a:pt x="9568" y="3789"/>
                </a:cubicBezTo>
                <a:cubicBezTo>
                  <a:pt x="8988" y="3789"/>
                  <a:pt x="8988" y="3789"/>
                  <a:pt x="8988" y="3789"/>
                </a:cubicBezTo>
                <a:cubicBezTo>
                  <a:pt x="8988" y="6253"/>
                  <a:pt x="8988" y="6253"/>
                  <a:pt x="8988" y="6253"/>
                </a:cubicBezTo>
                <a:cubicBezTo>
                  <a:pt x="8988" y="6758"/>
                  <a:pt x="9036" y="7011"/>
                  <a:pt x="9181" y="7011"/>
                </a:cubicBezTo>
                <a:cubicBezTo>
                  <a:pt x="9213" y="7011"/>
                  <a:pt x="9262" y="6947"/>
                  <a:pt x="9310" y="6884"/>
                </a:cubicBezTo>
                <a:cubicBezTo>
                  <a:pt x="9326" y="6884"/>
                  <a:pt x="9326" y="6884"/>
                  <a:pt x="9326" y="6884"/>
                </a:cubicBezTo>
                <a:cubicBezTo>
                  <a:pt x="9326" y="8274"/>
                  <a:pt x="9326" y="8274"/>
                  <a:pt x="9326" y="8274"/>
                </a:cubicBezTo>
                <a:cubicBezTo>
                  <a:pt x="9262" y="8337"/>
                  <a:pt x="9181" y="8463"/>
                  <a:pt x="9052" y="8463"/>
                </a:cubicBezTo>
                <a:cubicBezTo>
                  <a:pt x="8682" y="8463"/>
                  <a:pt x="8537" y="7832"/>
                  <a:pt x="8537" y="6316"/>
                </a:cubicBezTo>
                <a:cubicBezTo>
                  <a:pt x="8537" y="3789"/>
                  <a:pt x="8537" y="3789"/>
                  <a:pt x="8537" y="3789"/>
                </a:cubicBezTo>
                <a:cubicBezTo>
                  <a:pt x="8311" y="3789"/>
                  <a:pt x="8311" y="3789"/>
                  <a:pt x="8311" y="3789"/>
                </a:cubicBezTo>
                <a:cubicBezTo>
                  <a:pt x="8311" y="2400"/>
                  <a:pt x="8311" y="2400"/>
                  <a:pt x="8311" y="2400"/>
                </a:cubicBezTo>
                <a:cubicBezTo>
                  <a:pt x="8537" y="2400"/>
                  <a:pt x="8537" y="2400"/>
                  <a:pt x="8537" y="2400"/>
                </a:cubicBezTo>
                <a:cubicBezTo>
                  <a:pt x="8537" y="758"/>
                  <a:pt x="8537" y="758"/>
                  <a:pt x="8537" y="758"/>
                </a:cubicBezTo>
                <a:cubicBezTo>
                  <a:pt x="8988" y="758"/>
                  <a:pt x="8988" y="758"/>
                  <a:pt x="8988" y="758"/>
                </a:cubicBezTo>
                <a:cubicBezTo>
                  <a:pt x="8988" y="2400"/>
                  <a:pt x="8988" y="2400"/>
                  <a:pt x="8988" y="2400"/>
                </a:cubicBezTo>
                <a:cubicBezTo>
                  <a:pt x="9568" y="2400"/>
                  <a:pt x="9568" y="2400"/>
                  <a:pt x="9568" y="2400"/>
                </a:cubicBezTo>
                <a:cubicBezTo>
                  <a:pt x="9568" y="758"/>
                  <a:pt x="9568" y="758"/>
                  <a:pt x="9568" y="758"/>
                </a:cubicBezTo>
                <a:cubicBezTo>
                  <a:pt x="10019" y="758"/>
                  <a:pt x="10019" y="758"/>
                  <a:pt x="10019" y="758"/>
                </a:cubicBezTo>
                <a:cubicBezTo>
                  <a:pt x="10019" y="2400"/>
                  <a:pt x="10019" y="2400"/>
                  <a:pt x="10019" y="2400"/>
                </a:cubicBezTo>
                <a:close/>
                <a:moveTo>
                  <a:pt x="12677" y="2842"/>
                </a:moveTo>
                <a:cubicBezTo>
                  <a:pt x="12677" y="4611"/>
                  <a:pt x="12370" y="5621"/>
                  <a:pt x="11887" y="5621"/>
                </a:cubicBezTo>
                <a:cubicBezTo>
                  <a:pt x="11565" y="5621"/>
                  <a:pt x="11565" y="5621"/>
                  <a:pt x="11565" y="5621"/>
                </a:cubicBezTo>
                <a:cubicBezTo>
                  <a:pt x="11565" y="8337"/>
                  <a:pt x="11565" y="8337"/>
                  <a:pt x="11565" y="8337"/>
                </a:cubicBezTo>
                <a:cubicBezTo>
                  <a:pt x="11098" y="8337"/>
                  <a:pt x="11098" y="8337"/>
                  <a:pt x="11098" y="8337"/>
                </a:cubicBezTo>
                <a:cubicBezTo>
                  <a:pt x="11098" y="0"/>
                  <a:pt x="11098" y="0"/>
                  <a:pt x="11098" y="0"/>
                </a:cubicBezTo>
                <a:cubicBezTo>
                  <a:pt x="11887" y="0"/>
                  <a:pt x="11887" y="0"/>
                  <a:pt x="11887" y="0"/>
                </a:cubicBezTo>
                <a:cubicBezTo>
                  <a:pt x="12370" y="0"/>
                  <a:pt x="12677" y="1011"/>
                  <a:pt x="12677" y="2842"/>
                </a:cubicBezTo>
                <a:close/>
                <a:moveTo>
                  <a:pt x="11855" y="4105"/>
                </a:moveTo>
                <a:cubicBezTo>
                  <a:pt x="12097" y="4105"/>
                  <a:pt x="12209" y="3600"/>
                  <a:pt x="12209" y="2842"/>
                </a:cubicBezTo>
                <a:cubicBezTo>
                  <a:pt x="12209" y="2084"/>
                  <a:pt x="12097" y="1516"/>
                  <a:pt x="11855" y="1516"/>
                </a:cubicBezTo>
                <a:cubicBezTo>
                  <a:pt x="11565" y="1516"/>
                  <a:pt x="11565" y="1516"/>
                  <a:pt x="11565" y="1516"/>
                </a:cubicBezTo>
                <a:cubicBezTo>
                  <a:pt x="11565" y="4105"/>
                  <a:pt x="11565" y="4105"/>
                  <a:pt x="11565" y="4105"/>
                </a:cubicBezTo>
                <a:lnTo>
                  <a:pt x="11855" y="4105"/>
                </a:lnTo>
                <a:close/>
                <a:moveTo>
                  <a:pt x="13675" y="7768"/>
                </a:moveTo>
                <a:cubicBezTo>
                  <a:pt x="13579" y="8211"/>
                  <a:pt x="13434" y="8463"/>
                  <a:pt x="13272" y="8463"/>
                </a:cubicBezTo>
                <a:cubicBezTo>
                  <a:pt x="12983" y="8463"/>
                  <a:pt x="12741" y="7705"/>
                  <a:pt x="12741" y="6505"/>
                </a:cubicBezTo>
                <a:cubicBezTo>
                  <a:pt x="12741" y="5305"/>
                  <a:pt x="12983" y="4547"/>
                  <a:pt x="13321" y="4547"/>
                </a:cubicBezTo>
                <a:cubicBezTo>
                  <a:pt x="13434" y="4547"/>
                  <a:pt x="13546" y="4611"/>
                  <a:pt x="13659" y="4737"/>
                </a:cubicBezTo>
                <a:cubicBezTo>
                  <a:pt x="13659" y="4611"/>
                  <a:pt x="13659" y="4611"/>
                  <a:pt x="13659" y="4611"/>
                </a:cubicBezTo>
                <a:cubicBezTo>
                  <a:pt x="13659" y="3979"/>
                  <a:pt x="13562" y="3726"/>
                  <a:pt x="13321" y="3726"/>
                </a:cubicBezTo>
                <a:cubicBezTo>
                  <a:pt x="13176" y="3726"/>
                  <a:pt x="13031" y="3916"/>
                  <a:pt x="12902" y="4168"/>
                </a:cubicBezTo>
                <a:cubicBezTo>
                  <a:pt x="12886" y="4168"/>
                  <a:pt x="12886" y="4168"/>
                  <a:pt x="12886" y="4168"/>
                </a:cubicBezTo>
                <a:cubicBezTo>
                  <a:pt x="12886" y="2779"/>
                  <a:pt x="12886" y="2779"/>
                  <a:pt x="12886" y="2779"/>
                </a:cubicBezTo>
                <a:cubicBezTo>
                  <a:pt x="12999" y="2526"/>
                  <a:pt x="13208" y="2274"/>
                  <a:pt x="13401" y="2274"/>
                </a:cubicBezTo>
                <a:cubicBezTo>
                  <a:pt x="13852" y="2274"/>
                  <a:pt x="14110" y="3095"/>
                  <a:pt x="14110" y="4611"/>
                </a:cubicBezTo>
                <a:cubicBezTo>
                  <a:pt x="14110" y="8337"/>
                  <a:pt x="14110" y="8337"/>
                  <a:pt x="14110" y="8337"/>
                </a:cubicBezTo>
                <a:cubicBezTo>
                  <a:pt x="13675" y="8337"/>
                  <a:pt x="13675" y="8337"/>
                  <a:pt x="13675" y="8337"/>
                </a:cubicBezTo>
                <a:cubicBezTo>
                  <a:pt x="13675" y="7768"/>
                  <a:pt x="13675" y="7768"/>
                  <a:pt x="13675" y="7768"/>
                </a:cubicBezTo>
                <a:close/>
                <a:moveTo>
                  <a:pt x="13659" y="6442"/>
                </a:moveTo>
                <a:cubicBezTo>
                  <a:pt x="13659" y="5937"/>
                  <a:pt x="13659" y="5937"/>
                  <a:pt x="13659" y="5937"/>
                </a:cubicBezTo>
                <a:cubicBezTo>
                  <a:pt x="13595" y="5811"/>
                  <a:pt x="13498" y="5747"/>
                  <a:pt x="13417" y="5747"/>
                </a:cubicBezTo>
                <a:cubicBezTo>
                  <a:pt x="13256" y="5747"/>
                  <a:pt x="13176" y="6000"/>
                  <a:pt x="13176" y="6442"/>
                </a:cubicBezTo>
                <a:cubicBezTo>
                  <a:pt x="13176" y="6947"/>
                  <a:pt x="13256" y="7137"/>
                  <a:pt x="13401" y="7137"/>
                </a:cubicBezTo>
                <a:cubicBezTo>
                  <a:pt x="13514" y="7137"/>
                  <a:pt x="13611" y="6884"/>
                  <a:pt x="13659" y="6442"/>
                </a:cubicBezTo>
                <a:close/>
                <a:moveTo>
                  <a:pt x="14336" y="5368"/>
                </a:moveTo>
                <a:cubicBezTo>
                  <a:pt x="14336" y="3474"/>
                  <a:pt x="14674" y="2274"/>
                  <a:pt x="15125" y="2274"/>
                </a:cubicBezTo>
                <a:cubicBezTo>
                  <a:pt x="15286" y="2274"/>
                  <a:pt x="15431" y="2400"/>
                  <a:pt x="15544" y="2716"/>
                </a:cubicBezTo>
                <a:cubicBezTo>
                  <a:pt x="15544" y="4232"/>
                  <a:pt x="15544" y="4232"/>
                  <a:pt x="15544" y="4232"/>
                </a:cubicBezTo>
                <a:cubicBezTo>
                  <a:pt x="15528" y="4232"/>
                  <a:pt x="15528" y="4232"/>
                  <a:pt x="15528" y="4232"/>
                </a:cubicBezTo>
                <a:cubicBezTo>
                  <a:pt x="15431" y="3916"/>
                  <a:pt x="15318" y="3789"/>
                  <a:pt x="15189" y="3789"/>
                </a:cubicBezTo>
                <a:cubicBezTo>
                  <a:pt x="14964" y="3789"/>
                  <a:pt x="14787" y="4358"/>
                  <a:pt x="14787" y="5368"/>
                </a:cubicBezTo>
                <a:cubicBezTo>
                  <a:pt x="14787" y="6379"/>
                  <a:pt x="14964" y="6947"/>
                  <a:pt x="15189" y="6947"/>
                </a:cubicBezTo>
                <a:cubicBezTo>
                  <a:pt x="15318" y="6947"/>
                  <a:pt x="15431" y="6821"/>
                  <a:pt x="15528" y="6505"/>
                </a:cubicBezTo>
                <a:cubicBezTo>
                  <a:pt x="15544" y="6505"/>
                  <a:pt x="15544" y="6505"/>
                  <a:pt x="15544" y="6505"/>
                </a:cubicBezTo>
                <a:cubicBezTo>
                  <a:pt x="15544" y="8021"/>
                  <a:pt x="15544" y="8021"/>
                  <a:pt x="15544" y="8021"/>
                </a:cubicBezTo>
                <a:cubicBezTo>
                  <a:pt x="15431" y="8337"/>
                  <a:pt x="15286" y="8463"/>
                  <a:pt x="15125" y="8463"/>
                </a:cubicBezTo>
                <a:cubicBezTo>
                  <a:pt x="14674" y="8463"/>
                  <a:pt x="14336" y="7263"/>
                  <a:pt x="14336" y="5368"/>
                </a:cubicBezTo>
                <a:close/>
                <a:moveTo>
                  <a:pt x="16268" y="5621"/>
                </a:moveTo>
                <a:cubicBezTo>
                  <a:pt x="16268" y="8337"/>
                  <a:pt x="16268" y="8337"/>
                  <a:pt x="16268" y="8337"/>
                </a:cubicBezTo>
                <a:cubicBezTo>
                  <a:pt x="15834" y="8337"/>
                  <a:pt x="15834" y="8337"/>
                  <a:pt x="15834" y="8337"/>
                </a:cubicBezTo>
                <a:cubicBezTo>
                  <a:pt x="15834" y="0"/>
                  <a:pt x="15834" y="0"/>
                  <a:pt x="15834" y="0"/>
                </a:cubicBezTo>
                <a:cubicBezTo>
                  <a:pt x="16268" y="0"/>
                  <a:pt x="16268" y="0"/>
                  <a:pt x="16268" y="0"/>
                </a:cubicBezTo>
                <a:cubicBezTo>
                  <a:pt x="16268" y="4737"/>
                  <a:pt x="16268" y="4737"/>
                  <a:pt x="16268" y="4737"/>
                </a:cubicBezTo>
                <a:cubicBezTo>
                  <a:pt x="16736" y="2400"/>
                  <a:pt x="16736" y="2400"/>
                  <a:pt x="16736" y="2400"/>
                </a:cubicBezTo>
                <a:cubicBezTo>
                  <a:pt x="17235" y="2400"/>
                  <a:pt x="17235" y="2400"/>
                  <a:pt x="17235" y="2400"/>
                </a:cubicBezTo>
                <a:cubicBezTo>
                  <a:pt x="17235" y="2463"/>
                  <a:pt x="17235" y="2463"/>
                  <a:pt x="17235" y="2463"/>
                </a:cubicBezTo>
                <a:cubicBezTo>
                  <a:pt x="16687" y="5179"/>
                  <a:pt x="16687" y="5179"/>
                  <a:pt x="16687" y="5179"/>
                </a:cubicBezTo>
                <a:cubicBezTo>
                  <a:pt x="17235" y="8274"/>
                  <a:pt x="17235" y="8274"/>
                  <a:pt x="17235" y="8274"/>
                </a:cubicBezTo>
                <a:cubicBezTo>
                  <a:pt x="17235" y="8337"/>
                  <a:pt x="17235" y="8337"/>
                  <a:pt x="17235" y="8337"/>
                </a:cubicBezTo>
                <a:cubicBezTo>
                  <a:pt x="16719" y="8337"/>
                  <a:pt x="16719" y="8337"/>
                  <a:pt x="16719" y="8337"/>
                </a:cubicBezTo>
                <a:lnTo>
                  <a:pt x="16268" y="5621"/>
                </a:lnTo>
                <a:close/>
                <a:moveTo>
                  <a:pt x="18250" y="7768"/>
                </a:moveTo>
                <a:cubicBezTo>
                  <a:pt x="18153" y="8211"/>
                  <a:pt x="18008" y="8463"/>
                  <a:pt x="17847" y="8463"/>
                </a:cubicBezTo>
                <a:cubicBezTo>
                  <a:pt x="17557" y="8463"/>
                  <a:pt x="17315" y="7705"/>
                  <a:pt x="17315" y="6505"/>
                </a:cubicBezTo>
                <a:cubicBezTo>
                  <a:pt x="17315" y="5305"/>
                  <a:pt x="17557" y="4547"/>
                  <a:pt x="17911" y="4547"/>
                </a:cubicBezTo>
                <a:cubicBezTo>
                  <a:pt x="18008" y="4547"/>
                  <a:pt x="18121" y="4611"/>
                  <a:pt x="18250" y="4737"/>
                </a:cubicBezTo>
                <a:cubicBezTo>
                  <a:pt x="18250" y="4611"/>
                  <a:pt x="18250" y="4611"/>
                  <a:pt x="18250" y="4611"/>
                </a:cubicBezTo>
                <a:cubicBezTo>
                  <a:pt x="18250" y="3979"/>
                  <a:pt x="18153" y="3726"/>
                  <a:pt x="17911" y="3726"/>
                </a:cubicBezTo>
                <a:cubicBezTo>
                  <a:pt x="17750" y="3726"/>
                  <a:pt x="17605" y="3916"/>
                  <a:pt x="17493" y="4168"/>
                </a:cubicBezTo>
                <a:cubicBezTo>
                  <a:pt x="17460" y="4168"/>
                  <a:pt x="17460" y="4168"/>
                  <a:pt x="17460" y="4168"/>
                </a:cubicBezTo>
                <a:cubicBezTo>
                  <a:pt x="17460" y="2779"/>
                  <a:pt x="17460" y="2779"/>
                  <a:pt x="17460" y="2779"/>
                </a:cubicBezTo>
                <a:cubicBezTo>
                  <a:pt x="17589" y="2526"/>
                  <a:pt x="17783" y="2274"/>
                  <a:pt x="17992" y="2274"/>
                </a:cubicBezTo>
                <a:cubicBezTo>
                  <a:pt x="18443" y="2274"/>
                  <a:pt x="18685" y="3095"/>
                  <a:pt x="18685" y="4611"/>
                </a:cubicBezTo>
                <a:cubicBezTo>
                  <a:pt x="18685" y="8337"/>
                  <a:pt x="18685" y="8337"/>
                  <a:pt x="18685" y="8337"/>
                </a:cubicBezTo>
                <a:cubicBezTo>
                  <a:pt x="18250" y="8337"/>
                  <a:pt x="18250" y="8337"/>
                  <a:pt x="18250" y="8337"/>
                </a:cubicBezTo>
                <a:cubicBezTo>
                  <a:pt x="18250" y="7768"/>
                  <a:pt x="18250" y="7768"/>
                  <a:pt x="18250" y="7768"/>
                </a:cubicBezTo>
                <a:close/>
                <a:moveTo>
                  <a:pt x="18250" y="6442"/>
                </a:moveTo>
                <a:cubicBezTo>
                  <a:pt x="18250" y="5937"/>
                  <a:pt x="18250" y="5937"/>
                  <a:pt x="18250" y="5937"/>
                </a:cubicBezTo>
                <a:cubicBezTo>
                  <a:pt x="18169" y="5811"/>
                  <a:pt x="18089" y="5747"/>
                  <a:pt x="17992" y="5747"/>
                </a:cubicBezTo>
                <a:cubicBezTo>
                  <a:pt x="17847" y="5747"/>
                  <a:pt x="17766" y="6000"/>
                  <a:pt x="17766" y="6442"/>
                </a:cubicBezTo>
                <a:cubicBezTo>
                  <a:pt x="17766" y="6947"/>
                  <a:pt x="17847" y="7137"/>
                  <a:pt x="17976" y="7137"/>
                </a:cubicBezTo>
                <a:cubicBezTo>
                  <a:pt x="18105" y="7137"/>
                  <a:pt x="18201" y="6884"/>
                  <a:pt x="18250" y="6442"/>
                </a:cubicBezTo>
                <a:close/>
                <a:moveTo>
                  <a:pt x="19442" y="3347"/>
                </a:moveTo>
                <a:cubicBezTo>
                  <a:pt x="19522" y="2716"/>
                  <a:pt x="19651" y="2337"/>
                  <a:pt x="19812" y="2337"/>
                </a:cubicBezTo>
                <a:cubicBezTo>
                  <a:pt x="19877" y="2337"/>
                  <a:pt x="19941" y="2400"/>
                  <a:pt x="19957" y="2463"/>
                </a:cubicBezTo>
                <a:cubicBezTo>
                  <a:pt x="19957" y="4105"/>
                  <a:pt x="19957" y="4105"/>
                  <a:pt x="19957" y="4105"/>
                </a:cubicBezTo>
                <a:cubicBezTo>
                  <a:pt x="19941" y="4105"/>
                  <a:pt x="19941" y="4105"/>
                  <a:pt x="19941" y="4105"/>
                </a:cubicBezTo>
                <a:cubicBezTo>
                  <a:pt x="19893" y="4042"/>
                  <a:pt x="19828" y="3979"/>
                  <a:pt x="19748" y="3979"/>
                </a:cubicBezTo>
                <a:cubicBezTo>
                  <a:pt x="19603" y="3979"/>
                  <a:pt x="19490" y="4295"/>
                  <a:pt x="19458" y="4926"/>
                </a:cubicBezTo>
                <a:cubicBezTo>
                  <a:pt x="19458" y="8337"/>
                  <a:pt x="19458" y="8337"/>
                  <a:pt x="19458" y="8337"/>
                </a:cubicBezTo>
                <a:cubicBezTo>
                  <a:pt x="19007" y="8337"/>
                  <a:pt x="19007" y="8337"/>
                  <a:pt x="19007" y="8337"/>
                </a:cubicBezTo>
                <a:cubicBezTo>
                  <a:pt x="19007" y="2400"/>
                  <a:pt x="19007" y="2400"/>
                  <a:pt x="19007" y="2400"/>
                </a:cubicBezTo>
                <a:cubicBezTo>
                  <a:pt x="19442" y="2400"/>
                  <a:pt x="19442" y="2400"/>
                  <a:pt x="19442" y="2400"/>
                </a:cubicBezTo>
                <a:cubicBezTo>
                  <a:pt x="19442" y="3347"/>
                  <a:pt x="19442" y="3347"/>
                  <a:pt x="19442" y="3347"/>
                </a:cubicBezTo>
                <a:close/>
                <a:moveTo>
                  <a:pt x="21165" y="7705"/>
                </a:moveTo>
                <a:cubicBezTo>
                  <a:pt x="21068" y="8211"/>
                  <a:pt x="20907" y="8463"/>
                  <a:pt x="20714" y="8463"/>
                </a:cubicBezTo>
                <a:cubicBezTo>
                  <a:pt x="20328" y="8463"/>
                  <a:pt x="20070" y="7074"/>
                  <a:pt x="20070" y="5368"/>
                </a:cubicBezTo>
                <a:cubicBezTo>
                  <a:pt x="20070" y="3663"/>
                  <a:pt x="20328" y="2274"/>
                  <a:pt x="20714" y="2274"/>
                </a:cubicBezTo>
                <a:cubicBezTo>
                  <a:pt x="20907" y="2274"/>
                  <a:pt x="21052" y="2526"/>
                  <a:pt x="21149" y="2968"/>
                </a:cubicBezTo>
                <a:cubicBezTo>
                  <a:pt x="21149" y="0"/>
                  <a:pt x="21149" y="0"/>
                  <a:pt x="21149" y="0"/>
                </a:cubicBezTo>
                <a:cubicBezTo>
                  <a:pt x="21600" y="0"/>
                  <a:pt x="21600" y="0"/>
                  <a:pt x="21600" y="0"/>
                </a:cubicBezTo>
                <a:cubicBezTo>
                  <a:pt x="21600" y="8337"/>
                  <a:pt x="21600" y="8337"/>
                  <a:pt x="21600" y="8337"/>
                </a:cubicBezTo>
                <a:cubicBezTo>
                  <a:pt x="21165" y="8337"/>
                  <a:pt x="21165" y="8337"/>
                  <a:pt x="21165" y="8337"/>
                </a:cubicBezTo>
                <a:cubicBezTo>
                  <a:pt x="21165" y="7705"/>
                  <a:pt x="21165" y="7705"/>
                  <a:pt x="21165" y="7705"/>
                </a:cubicBezTo>
                <a:close/>
                <a:moveTo>
                  <a:pt x="21149" y="6316"/>
                </a:moveTo>
                <a:cubicBezTo>
                  <a:pt x="21149" y="4421"/>
                  <a:pt x="21149" y="4421"/>
                  <a:pt x="21149" y="4421"/>
                </a:cubicBezTo>
                <a:cubicBezTo>
                  <a:pt x="21068" y="3979"/>
                  <a:pt x="20972" y="3789"/>
                  <a:pt x="20859" y="3789"/>
                </a:cubicBezTo>
                <a:cubicBezTo>
                  <a:pt x="20666" y="3789"/>
                  <a:pt x="20537" y="4358"/>
                  <a:pt x="20537" y="5368"/>
                </a:cubicBezTo>
                <a:cubicBezTo>
                  <a:pt x="20537" y="6379"/>
                  <a:pt x="20666" y="6947"/>
                  <a:pt x="20859" y="6947"/>
                </a:cubicBezTo>
                <a:cubicBezTo>
                  <a:pt x="20972" y="6947"/>
                  <a:pt x="21068" y="6758"/>
                  <a:pt x="21149" y="6316"/>
                </a:cubicBezTo>
                <a:close/>
                <a:moveTo>
                  <a:pt x="0" y="11053"/>
                </a:moveTo>
                <a:cubicBezTo>
                  <a:pt x="1305" y="11053"/>
                  <a:pt x="1305" y="11053"/>
                  <a:pt x="1305" y="11053"/>
                </a:cubicBezTo>
                <a:cubicBezTo>
                  <a:pt x="1305" y="12063"/>
                  <a:pt x="1305" y="12063"/>
                  <a:pt x="1305" y="12063"/>
                </a:cubicBezTo>
                <a:cubicBezTo>
                  <a:pt x="290" y="12063"/>
                  <a:pt x="290" y="12063"/>
                  <a:pt x="290" y="12063"/>
                </a:cubicBezTo>
                <a:cubicBezTo>
                  <a:pt x="290" y="14589"/>
                  <a:pt x="290" y="14589"/>
                  <a:pt x="290" y="14589"/>
                </a:cubicBezTo>
                <a:cubicBezTo>
                  <a:pt x="1208" y="14589"/>
                  <a:pt x="1208" y="14589"/>
                  <a:pt x="1208" y="14589"/>
                </a:cubicBezTo>
                <a:cubicBezTo>
                  <a:pt x="1208" y="15600"/>
                  <a:pt x="1208" y="15600"/>
                  <a:pt x="1208" y="15600"/>
                </a:cubicBezTo>
                <a:cubicBezTo>
                  <a:pt x="290" y="15600"/>
                  <a:pt x="290" y="15600"/>
                  <a:pt x="290" y="15600"/>
                </a:cubicBezTo>
                <a:cubicBezTo>
                  <a:pt x="290" y="18379"/>
                  <a:pt x="290" y="18379"/>
                  <a:pt x="290" y="18379"/>
                </a:cubicBezTo>
                <a:cubicBezTo>
                  <a:pt x="1305" y="18379"/>
                  <a:pt x="1305" y="18379"/>
                  <a:pt x="1305" y="18379"/>
                </a:cubicBezTo>
                <a:cubicBezTo>
                  <a:pt x="1305" y="19389"/>
                  <a:pt x="1305" y="19389"/>
                  <a:pt x="1305" y="19389"/>
                </a:cubicBezTo>
                <a:cubicBezTo>
                  <a:pt x="0" y="19389"/>
                  <a:pt x="0" y="19389"/>
                  <a:pt x="0" y="19389"/>
                </a:cubicBezTo>
                <a:lnTo>
                  <a:pt x="0" y="11053"/>
                </a:lnTo>
                <a:close/>
                <a:moveTo>
                  <a:pt x="2400" y="13389"/>
                </a:moveTo>
                <a:cubicBezTo>
                  <a:pt x="2722" y="13389"/>
                  <a:pt x="2915" y="14274"/>
                  <a:pt x="2915" y="15663"/>
                </a:cubicBezTo>
                <a:cubicBezTo>
                  <a:pt x="2915" y="19389"/>
                  <a:pt x="2915" y="19389"/>
                  <a:pt x="2915" y="19389"/>
                </a:cubicBezTo>
                <a:cubicBezTo>
                  <a:pt x="2642" y="19389"/>
                  <a:pt x="2642" y="19389"/>
                  <a:pt x="2642" y="19389"/>
                </a:cubicBezTo>
                <a:cubicBezTo>
                  <a:pt x="2642" y="15726"/>
                  <a:pt x="2642" y="15726"/>
                  <a:pt x="2642" y="15726"/>
                </a:cubicBezTo>
                <a:cubicBezTo>
                  <a:pt x="2642" y="14968"/>
                  <a:pt x="2529" y="14400"/>
                  <a:pt x="2319" y="14400"/>
                </a:cubicBezTo>
                <a:cubicBezTo>
                  <a:pt x="2142" y="14400"/>
                  <a:pt x="1997" y="14842"/>
                  <a:pt x="1949" y="15474"/>
                </a:cubicBezTo>
                <a:cubicBezTo>
                  <a:pt x="1949" y="19389"/>
                  <a:pt x="1949" y="19389"/>
                  <a:pt x="1949" y="19389"/>
                </a:cubicBezTo>
                <a:cubicBezTo>
                  <a:pt x="1659" y="19389"/>
                  <a:pt x="1659" y="19389"/>
                  <a:pt x="1659" y="19389"/>
                </a:cubicBezTo>
                <a:cubicBezTo>
                  <a:pt x="1659" y="13516"/>
                  <a:pt x="1659" y="13516"/>
                  <a:pt x="1659" y="13516"/>
                </a:cubicBezTo>
                <a:cubicBezTo>
                  <a:pt x="1949" y="13516"/>
                  <a:pt x="1949" y="13516"/>
                  <a:pt x="1949" y="13516"/>
                </a:cubicBezTo>
                <a:cubicBezTo>
                  <a:pt x="1949" y="14337"/>
                  <a:pt x="1949" y="14337"/>
                  <a:pt x="1949" y="14337"/>
                </a:cubicBezTo>
                <a:cubicBezTo>
                  <a:pt x="2030" y="13832"/>
                  <a:pt x="2191" y="13389"/>
                  <a:pt x="2400" y="13389"/>
                </a:cubicBezTo>
                <a:close/>
                <a:moveTo>
                  <a:pt x="3672" y="13516"/>
                </a:moveTo>
                <a:cubicBezTo>
                  <a:pt x="4059" y="13516"/>
                  <a:pt x="4059" y="13516"/>
                  <a:pt x="4059" y="13516"/>
                </a:cubicBezTo>
                <a:cubicBezTo>
                  <a:pt x="4059" y="14463"/>
                  <a:pt x="4059" y="14463"/>
                  <a:pt x="4059" y="14463"/>
                </a:cubicBezTo>
                <a:cubicBezTo>
                  <a:pt x="3672" y="14463"/>
                  <a:pt x="3672" y="14463"/>
                  <a:pt x="3672" y="14463"/>
                </a:cubicBezTo>
                <a:cubicBezTo>
                  <a:pt x="3672" y="17621"/>
                  <a:pt x="3672" y="17621"/>
                  <a:pt x="3672" y="17621"/>
                </a:cubicBezTo>
                <a:cubicBezTo>
                  <a:pt x="3672" y="18253"/>
                  <a:pt x="3769" y="18505"/>
                  <a:pt x="3914" y="18505"/>
                </a:cubicBezTo>
                <a:cubicBezTo>
                  <a:pt x="3962" y="18505"/>
                  <a:pt x="4011" y="18505"/>
                  <a:pt x="4043" y="18442"/>
                </a:cubicBezTo>
                <a:cubicBezTo>
                  <a:pt x="4059" y="18442"/>
                  <a:pt x="4059" y="18442"/>
                  <a:pt x="4059" y="18442"/>
                </a:cubicBezTo>
                <a:cubicBezTo>
                  <a:pt x="4059" y="19389"/>
                  <a:pt x="4059" y="19389"/>
                  <a:pt x="4059" y="19389"/>
                </a:cubicBezTo>
                <a:cubicBezTo>
                  <a:pt x="4011" y="19453"/>
                  <a:pt x="3962" y="19516"/>
                  <a:pt x="3882" y="19516"/>
                </a:cubicBezTo>
                <a:cubicBezTo>
                  <a:pt x="3528" y="19516"/>
                  <a:pt x="3399" y="18884"/>
                  <a:pt x="3399" y="17747"/>
                </a:cubicBezTo>
                <a:cubicBezTo>
                  <a:pt x="3399" y="14463"/>
                  <a:pt x="3399" y="14463"/>
                  <a:pt x="3399" y="14463"/>
                </a:cubicBezTo>
                <a:cubicBezTo>
                  <a:pt x="3141" y="14463"/>
                  <a:pt x="3141" y="14463"/>
                  <a:pt x="3141" y="14463"/>
                </a:cubicBezTo>
                <a:cubicBezTo>
                  <a:pt x="3141" y="13516"/>
                  <a:pt x="3141" y="13516"/>
                  <a:pt x="3141" y="13516"/>
                </a:cubicBezTo>
                <a:cubicBezTo>
                  <a:pt x="3399" y="13516"/>
                  <a:pt x="3399" y="13516"/>
                  <a:pt x="3399" y="13516"/>
                </a:cubicBezTo>
                <a:cubicBezTo>
                  <a:pt x="3399" y="11937"/>
                  <a:pt x="3399" y="11937"/>
                  <a:pt x="3399" y="11937"/>
                </a:cubicBezTo>
                <a:cubicBezTo>
                  <a:pt x="3672" y="11937"/>
                  <a:pt x="3672" y="11937"/>
                  <a:pt x="3672" y="11937"/>
                </a:cubicBezTo>
                <a:lnTo>
                  <a:pt x="3672" y="13516"/>
                </a:lnTo>
                <a:close/>
                <a:moveTo>
                  <a:pt x="4977" y="19516"/>
                </a:moveTo>
                <a:cubicBezTo>
                  <a:pt x="4542" y="19516"/>
                  <a:pt x="4236" y="18316"/>
                  <a:pt x="4236" y="16484"/>
                </a:cubicBezTo>
                <a:cubicBezTo>
                  <a:pt x="4236" y="14653"/>
                  <a:pt x="4510" y="13389"/>
                  <a:pt x="4913" y="13389"/>
                </a:cubicBezTo>
                <a:cubicBezTo>
                  <a:pt x="5332" y="13389"/>
                  <a:pt x="5541" y="14526"/>
                  <a:pt x="5541" y="16295"/>
                </a:cubicBezTo>
                <a:cubicBezTo>
                  <a:pt x="5541" y="16800"/>
                  <a:pt x="5541" y="16800"/>
                  <a:pt x="5541" y="16800"/>
                </a:cubicBezTo>
                <a:cubicBezTo>
                  <a:pt x="4526" y="16800"/>
                  <a:pt x="4526" y="16800"/>
                  <a:pt x="4526" y="16800"/>
                </a:cubicBezTo>
                <a:cubicBezTo>
                  <a:pt x="4542" y="17937"/>
                  <a:pt x="4752" y="18505"/>
                  <a:pt x="5009" y="18505"/>
                </a:cubicBezTo>
                <a:cubicBezTo>
                  <a:pt x="5170" y="18505"/>
                  <a:pt x="5299" y="18379"/>
                  <a:pt x="5428" y="18000"/>
                </a:cubicBezTo>
                <a:cubicBezTo>
                  <a:pt x="5444" y="18000"/>
                  <a:pt x="5444" y="18000"/>
                  <a:pt x="5444" y="18000"/>
                </a:cubicBezTo>
                <a:cubicBezTo>
                  <a:pt x="5444" y="18947"/>
                  <a:pt x="5444" y="18947"/>
                  <a:pt x="5444" y="18947"/>
                </a:cubicBezTo>
                <a:cubicBezTo>
                  <a:pt x="5315" y="19326"/>
                  <a:pt x="5154" y="19516"/>
                  <a:pt x="4977" y="19516"/>
                </a:cubicBezTo>
                <a:close/>
                <a:moveTo>
                  <a:pt x="4526" y="15853"/>
                </a:moveTo>
                <a:cubicBezTo>
                  <a:pt x="5267" y="15853"/>
                  <a:pt x="5267" y="15853"/>
                  <a:pt x="5267" y="15853"/>
                </a:cubicBezTo>
                <a:cubicBezTo>
                  <a:pt x="5267" y="14968"/>
                  <a:pt x="5154" y="14337"/>
                  <a:pt x="4929" y="14337"/>
                </a:cubicBezTo>
                <a:cubicBezTo>
                  <a:pt x="4703" y="14337"/>
                  <a:pt x="4574" y="14968"/>
                  <a:pt x="4526" y="15853"/>
                </a:cubicBezTo>
                <a:close/>
                <a:moveTo>
                  <a:pt x="6153" y="14400"/>
                </a:moveTo>
                <a:cubicBezTo>
                  <a:pt x="6217" y="13768"/>
                  <a:pt x="6362" y="13389"/>
                  <a:pt x="6523" y="13389"/>
                </a:cubicBezTo>
                <a:cubicBezTo>
                  <a:pt x="6588" y="13389"/>
                  <a:pt x="6652" y="13453"/>
                  <a:pt x="6668" y="13516"/>
                </a:cubicBezTo>
                <a:cubicBezTo>
                  <a:pt x="6668" y="14589"/>
                  <a:pt x="6668" y="14589"/>
                  <a:pt x="6668" y="14589"/>
                </a:cubicBezTo>
                <a:cubicBezTo>
                  <a:pt x="6668" y="14589"/>
                  <a:pt x="6668" y="14589"/>
                  <a:pt x="6668" y="14589"/>
                </a:cubicBezTo>
                <a:cubicBezTo>
                  <a:pt x="6620" y="14526"/>
                  <a:pt x="6556" y="14463"/>
                  <a:pt x="6491" y="14463"/>
                </a:cubicBezTo>
                <a:cubicBezTo>
                  <a:pt x="6330" y="14463"/>
                  <a:pt x="6201" y="14905"/>
                  <a:pt x="6153" y="15537"/>
                </a:cubicBezTo>
                <a:cubicBezTo>
                  <a:pt x="6153" y="19389"/>
                  <a:pt x="6153" y="19389"/>
                  <a:pt x="6153" y="19389"/>
                </a:cubicBezTo>
                <a:cubicBezTo>
                  <a:pt x="5879" y="19389"/>
                  <a:pt x="5879" y="19389"/>
                  <a:pt x="5879" y="19389"/>
                </a:cubicBezTo>
                <a:cubicBezTo>
                  <a:pt x="5879" y="13516"/>
                  <a:pt x="5879" y="13516"/>
                  <a:pt x="5879" y="13516"/>
                </a:cubicBezTo>
                <a:cubicBezTo>
                  <a:pt x="6153" y="13516"/>
                  <a:pt x="6153" y="13516"/>
                  <a:pt x="6153" y="13516"/>
                </a:cubicBezTo>
                <a:cubicBezTo>
                  <a:pt x="6153" y="14400"/>
                  <a:pt x="6153" y="14400"/>
                  <a:pt x="6153" y="14400"/>
                </a:cubicBezTo>
                <a:close/>
                <a:moveTo>
                  <a:pt x="7635" y="13389"/>
                </a:moveTo>
                <a:cubicBezTo>
                  <a:pt x="8086" y="13389"/>
                  <a:pt x="8311" y="14842"/>
                  <a:pt x="8311" y="16421"/>
                </a:cubicBezTo>
                <a:cubicBezTo>
                  <a:pt x="8311" y="18063"/>
                  <a:pt x="8086" y="19516"/>
                  <a:pt x="7635" y="19516"/>
                </a:cubicBezTo>
                <a:cubicBezTo>
                  <a:pt x="7458" y="19516"/>
                  <a:pt x="7297" y="19137"/>
                  <a:pt x="7216" y="18695"/>
                </a:cubicBezTo>
                <a:cubicBezTo>
                  <a:pt x="7216" y="21600"/>
                  <a:pt x="7216" y="21600"/>
                  <a:pt x="7216" y="21600"/>
                </a:cubicBezTo>
                <a:cubicBezTo>
                  <a:pt x="6926" y="21600"/>
                  <a:pt x="6926" y="21600"/>
                  <a:pt x="6926" y="21600"/>
                </a:cubicBezTo>
                <a:cubicBezTo>
                  <a:pt x="6926" y="13516"/>
                  <a:pt x="6926" y="13516"/>
                  <a:pt x="6926" y="13516"/>
                </a:cubicBezTo>
                <a:cubicBezTo>
                  <a:pt x="7216" y="13516"/>
                  <a:pt x="7216" y="13516"/>
                  <a:pt x="7216" y="13516"/>
                </a:cubicBezTo>
                <a:cubicBezTo>
                  <a:pt x="7216" y="14147"/>
                  <a:pt x="7216" y="14147"/>
                  <a:pt x="7216" y="14147"/>
                </a:cubicBezTo>
                <a:cubicBezTo>
                  <a:pt x="7297" y="13768"/>
                  <a:pt x="7458" y="13389"/>
                  <a:pt x="7635" y="13389"/>
                </a:cubicBezTo>
                <a:close/>
                <a:moveTo>
                  <a:pt x="7587" y="18505"/>
                </a:moveTo>
                <a:cubicBezTo>
                  <a:pt x="7860" y="18505"/>
                  <a:pt x="8021" y="17621"/>
                  <a:pt x="8021" y="16421"/>
                </a:cubicBezTo>
                <a:cubicBezTo>
                  <a:pt x="8021" y="15284"/>
                  <a:pt x="7860" y="14400"/>
                  <a:pt x="7587" y="14400"/>
                </a:cubicBezTo>
                <a:cubicBezTo>
                  <a:pt x="7426" y="14400"/>
                  <a:pt x="7297" y="14716"/>
                  <a:pt x="7216" y="15347"/>
                </a:cubicBezTo>
                <a:cubicBezTo>
                  <a:pt x="7216" y="17558"/>
                  <a:pt x="7216" y="17558"/>
                  <a:pt x="7216" y="17558"/>
                </a:cubicBezTo>
                <a:cubicBezTo>
                  <a:pt x="7297" y="18126"/>
                  <a:pt x="7426" y="18505"/>
                  <a:pt x="7587" y="18505"/>
                </a:cubicBezTo>
                <a:close/>
                <a:moveTo>
                  <a:pt x="8923" y="14400"/>
                </a:moveTo>
                <a:cubicBezTo>
                  <a:pt x="8988" y="13768"/>
                  <a:pt x="9133" y="13389"/>
                  <a:pt x="9294" y="13389"/>
                </a:cubicBezTo>
                <a:cubicBezTo>
                  <a:pt x="9358" y="13389"/>
                  <a:pt x="9423" y="13453"/>
                  <a:pt x="9455" y="13516"/>
                </a:cubicBezTo>
                <a:cubicBezTo>
                  <a:pt x="9455" y="14589"/>
                  <a:pt x="9455" y="14589"/>
                  <a:pt x="9455" y="14589"/>
                </a:cubicBezTo>
                <a:cubicBezTo>
                  <a:pt x="9439" y="14589"/>
                  <a:pt x="9439" y="14589"/>
                  <a:pt x="9439" y="14589"/>
                </a:cubicBezTo>
                <a:cubicBezTo>
                  <a:pt x="9391" y="14526"/>
                  <a:pt x="9326" y="14463"/>
                  <a:pt x="9262" y="14463"/>
                </a:cubicBezTo>
                <a:cubicBezTo>
                  <a:pt x="9101" y="14463"/>
                  <a:pt x="8972" y="14905"/>
                  <a:pt x="8923" y="15537"/>
                </a:cubicBezTo>
                <a:cubicBezTo>
                  <a:pt x="8923" y="19389"/>
                  <a:pt x="8923" y="19389"/>
                  <a:pt x="8923" y="19389"/>
                </a:cubicBezTo>
                <a:cubicBezTo>
                  <a:pt x="8650" y="19389"/>
                  <a:pt x="8650" y="19389"/>
                  <a:pt x="8650" y="19389"/>
                </a:cubicBezTo>
                <a:cubicBezTo>
                  <a:pt x="8650" y="13516"/>
                  <a:pt x="8650" y="13516"/>
                  <a:pt x="8650" y="13516"/>
                </a:cubicBezTo>
                <a:cubicBezTo>
                  <a:pt x="8923" y="13516"/>
                  <a:pt x="8923" y="13516"/>
                  <a:pt x="8923" y="13516"/>
                </a:cubicBezTo>
                <a:cubicBezTo>
                  <a:pt x="8923" y="14400"/>
                  <a:pt x="8923" y="14400"/>
                  <a:pt x="8923" y="14400"/>
                </a:cubicBezTo>
                <a:close/>
                <a:moveTo>
                  <a:pt x="9858" y="11116"/>
                </a:moveTo>
                <a:cubicBezTo>
                  <a:pt x="9954" y="11116"/>
                  <a:pt x="10035" y="11432"/>
                  <a:pt x="10035" y="11811"/>
                </a:cubicBezTo>
                <a:cubicBezTo>
                  <a:pt x="10035" y="12189"/>
                  <a:pt x="9954" y="12505"/>
                  <a:pt x="9858" y="12505"/>
                </a:cubicBezTo>
                <a:cubicBezTo>
                  <a:pt x="9761" y="12505"/>
                  <a:pt x="9681" y="12189"/>
                  <a:pt x="9681" y="11811"/>
                </a:cubicBezTo>
                <a:cubicBezTo>
                  <a:pt x="9681" y="11432"/>
                  <a:pt x="9761" y="11116"/>
                  <a:pt x="9858" y="11116"/>
                </a:cubicBezTo>
                <a:close/>
                <a:moveTo>
                  <a:pt x="9713" y="13516"/>
                </a:moveTo>
                <a:cubicBezTo>
                  <a:pt x="10003" y="13516"/>
                  <a:pt x="10003" y="13516"/>
                  <a:pt x="10003" y="13516"/>
                </a:cubicBezTo>
                <a:cubicBezTo>
                  <a:pt x="10003" y="19389"/>
                  <a:pt x="10003" y="19389"/>
                  <a:pt x="10003" y="19389"/>
                </a:cubicBezTo>
                <a:cubicBezTo>
                  <a:pt x="9713" y="19389"/>
                  <a:pt x="9713" y="19389"/>
                  <a:pt x="9713" y="19389"/>
                </a:cubicBezTo>
                <a:lnTo>
                  <a:pt x="9713" y="13516"/>
                </a:lnTo>
                <a:close/>
                <a:moveTo>
                  <a:pt x="11001" y="15916"/>
                </a:moveTo>
                <a:cubicBezTo>
                  <a:pt x="11211" y="16232"/>
                  <a:pt x="11452" y="16547"/>
                  <a:pt x="11452" y="17684"/>
                </a:cubicBezTo>
                <a:cubicBezTo>
                  <a:pt x="11452" y="18884"/>
                  <a:pt x="11211" y="19516"/>
                  <a:pt x="10872" y="19516"/>
                </a:cubicBezTo>
                <a:cubicBezTo>
                  <a:pt x="10679" y="19516"/>
                  <a:pt x="10486" y="19326"/>
                  <a:pt x="10373" y="18947"/>
                </a:cubicBezTo>
                <a:cubicBezTo>
                  <a:pt x="10373" y="17874"/>
                  <a:pt x="10373" y="17874"/>
                  <a:pt x="10373" y="17874"/>
                </a:cubicBezTo>
                <a:cubicBezTo>
                  <a:pt x="10389" y="17874"/>
                  <a:pt x="10389" y="17874"/>
                  <a:pt x="10389" y="17874"/>
                </a:cubicBezTo>
                <a:cubicBezTo>
                  <a:pt x="10518" y="18379"/>
                  <a:pt x="10695" y="18568"/>
                  <a:pt x="10872" y="18568"/>
                </a:cubicBezTo>
                <a:cubicBezTo>
                  <a:pt x="11034" y="18568"/>
                  <a:pt x="11179" y="18316"/>
                  <a:pt x="11179" y="17811"/>
                </a:cubicBezTo>
                <a:cubicBezTo>
                  <a:pt x="11179" y="17305"/>
                  <a:pt x="11066" y="17179"/>
                  <a:pt x="10824" y="16863"/>
                </a:cubicBezTo>
                <a:cubicBezTo>
                  <a:pt x="10615" y="16611"/>
                  <a:pt x="10373" y="16295"/>
                  <a:pt x="10373" y="15158"/>
                </a:cubicBezTo>
                <a:cubicBezTo>
                  <a:pt x="10373" y="14084"/>
                  <a:pt x="10615" y="13389"/>
                  <a:pt x="10921" y="13389"/>
                </a:cubicBezTo>
                <a:cubicBezTo>
                  <a:pt x="11098" y="13389"/>
                  <a:pt x="11259" y="13516"/>
                  <a:pt x="11372" y="13895"/>
                </a:cubicBezTo>
                <a:cubicBezTo>
                  <a:pt x="11372" y="14905"/>
                  <a:pt x="11372" y="14905"/>
                  <a:pt x="11372" y="14905"/>
                </a:cubicBezTo>
                <a:cubicBezTo>
                  <a:pt x="11372" y="14905"/>
                  <a:pt x="11372" y="14905"/>
                  <a:pt x="11372" y="14905"/>
                </a:cubicBezTo>
                <a:cubicBezTo>
                  <a:pt x="11243" y="14526"/>
                  <a:pt x="11098" y="14337"/>
                  <a:pt x="10921" y="14337"/>
                </a:cubicBezTo>
                <a:cubicBezTo>
                  <a:pt x="10744" y="14337"/>
                  <a:pt x="10647" y="14653"/>
                  <a:pt x="10647" y="15032"/>
                </a:cubicBezTo>
                <a:cubicBezTo>
                  <a:pt x="10647" y="15537"/>
                  <a:pt x="10760" y="15663"/>
                  <a:pt x="11001" y="15916"/>
                </a:cubicBezTo>
                <a:close/>
                <a:moveTo>
                  <a:pt x="12435" y="19516"/>
                </a:moveTo>
                <a:cubicBezTo>
                  <a:pt x="12000" y="19516"/>
                  <a:pt x="11694" y="18316"/>
                  <a:pt x="11694" y="16484"/>
                </a:cubicBezTo>
                <a:cubicBezTo>
                  <a:pt x="11694" y="14653"/>
                  <a:pt x="11984" y="13389"/>
                  <a:pt x="12387" y="13389"/>
                </a:cubicBezTo>
                <a:cubicBezTo>
                  <a:pt x="12789" y="13389"/>
                  <a:pt x="12999" y="14526"/>
                  <a:pt x="12999" y="16295"/>
                </a:cubicBezTo>
                <a:cubicBezTo>
                  <a:pt x="12999" y="16800"/>
                  <a:pt x="12999" y="16800"/>
                  <a:pt x="12999" y="16800"/>
                </a:cubicBezTo>
                <a:cubicBezTo>
                  <a:pt x="11984" y="16800"/>
                  <a:pt x="11984" y="16800"/>
                  <a:pt x="11984" y="16800"/>
                </a:cubicBezTo>
                <a:cubicBezTo>
                  <a:pt x="12016" y="17937"/>
                  <a:pt x="12209" y="18505"/>
                  <a:pt x="12467" y="18505"/>
                </a:cubicBezTo>
                <a:cubicBezTo>
                  <a:pt x="12644" y="18505"/>
                  <a:pt x="12757" y="18379"/>
                  <a:pt x="12886" y="18000"/>
                </a:cubicBezTo>
                <a:cubicBezTo>
                  <a:pt x="12902" y="18000"/>
                  <a:pt x="12902" y="18000"/>
                  <a:pt x="12902" y="18000"/>
                </a:cubicBezTo>
                <a:cubicBezTo>
                  <a:pt x="12902" y="18947"/>
                  <a:pt x="12902" y="18947"/>
                  <a:pt x="12902" y="18947"/>
                </a:cubicBezTo>
                <a:cubicBezTo>
                  <a:pt x="12773" y="19326"/>
                  <a:pt x="12612" y="19516"/>
                  <a:pt x="12435" y="19516"/>
                </a:cubicBezTo>
                <a:close/>
                <a:moveTo>
                  <a:pt x="11984" y="15853"/>
                </a:moveTo>
                <a:cubicBezTo>
                  <a:pt x="12741" y="15853"/>
                  <a:pt x="12741" y="15853"/>
                  <a:pt x="12741" y="15853"/>
                </a:cubicBezTo>
                <a:cubicBezTo>
                  <a:pt x="12725" y="14968"/>
                  <a:pt x="12612" y="14337"/>
                  <a:pt x="12387" y="14337"/>
                </a:cubicBezTo>
                <a:cubicBezTo>
                  <a:pt x="12177" y="14337"/>
                  <a:pt x="12032" y="14968"/>
                  <a:pt x="11984" y="15853"/>
                </a:cubicBezTo>
                <a:close/>
              </a:path>
            </a:pathLst>
          </a:custGeom>
          <a:solidFill>
            <a:srgbClr val="FFFFFF"/>
          </a:solidFill>
          <a:ln w="12700">
            <a:miter lim="400000"/>
          </a:ln>
        </p:spPr>
        <p:txBody>
          <a:bodyPr lIns="45719" rIns="45719"/>
          <a:lstStyle/>
          <a:p>
            <a:endParaRPr/>
          </a:p>
        </p:txBody>
      </p:sp>
      <p:sp>
        <p:nvSpPr>
          <p:cNvPr id="2244" name="Shape 2244"/>
          <p:cNvSpPr/>
          <p:nvPr/>
        </p:nvSpPr>
        <p:spPr>
          <a:xfrm>
            <a:off x="543528" y="568250"/>
            <a:ext cx="2335320" cy="21234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7000">
                <a:solidFill>
                  <a:srgbClr val="FFFFFF"/>
                </a:solidFill>
                <a:latin typeface="Gill Sans"/>
                <a:ea typeface="Gill Sans"/>
                <a:cs typeface="Gill Sans"/>
                <a:sym typeface="Gill Sans"/>
              </a:defRPr>
            </a:pPr>
            <a:r>
              <a:t>Thank</a:t>
            </a:r>
            <a:br/>
            <a:r>
              <a:t>You!</a:t>
            </a:r>
          </a:p>
        </p:txBody>
      </p:sp>
      <p:sp>
        <p:nvSpPr>
          <p:cNvPr id="2245" name="Shape 2245"/>
          <p:cNvSpPr/>
          <p:nvPr/>
        </p:nvSpPr>
        <p:spPr>
          <a:xfrm>
            <a:off x="543528" y="3040516"/>
            <a:ext cx="2161985" cy="4470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u="sng">
                <a:solidFill>
                  <a:srgbClr val="FFFFFF"/>
                </a:solidFill>
                <a:uFill>
                  <a:solidFill>
                    <a:schemeClr val="accent5"/>
                  </a:solidFill>
                </a:uFill>
                <a:latin typeface="Gill Sans"/>
                <a:ea typeface="Gill Sans"/>
                <a:cs typeface="Gill Sans"/>
                <a:sym typeface="Gill Sans"/>
                <a:hlinkClick r:id="rId3"/>
              </a:defRPr>
            </a:lvl1pPr>
          </a:lstStyle>
          <a:p>
            <a:pPr>
              <a:defRPr u="none">
                <a:uFillTx/>
              </a:defRPr>
            </a:pPr>
            <a:r>
              <a:rPr u="sng">
                <a:uFill>
                  <a:solidFill>
                    <a:schemeClr val="accent5"/>
                  </a:solidFill>
                </a:uFill>
                <a:hlinkClick r:id="rId3"/>
              </a:rPr>
              <a:t>rulyw@hpe.com</a:t>
            </a:r>
          </a:p>
        </p:txBody>
      </p:sp>
      <p:sp>
        <p:nvSpPr>
          <p:cNvPr id="2246" name="Shape 2246"/>
          <p:cNvSpPr/>
          <p:nvPr/>
        </p:nvSpPr>
        <p:spPr>
          <a:xfrm>
            <a:off x="543528" y="3768650"/>
            <a:ext cx="2373767" cy="4470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u="sng">
                <a:solidFill>
                  <a:srgbClr val="FFFFFF"/>
                </a:solidFill>
                <a:uFill>
                  <a:solidFill>
                    <a:schemeClr val="accent5"/>
                  </a:solidFill>
                </a:uFill>
                <a:latin typeface="Gill Sans"/>
                <a:ea typeface="Gill Sans"/>
                <a:cs typeface="Gill Sans"/>
                <a:sym typeface="Gill Sans"/>
                <a:hlinkClick r:id="rId4"/>
              </a:defRPr>
            </a:lvl1pPr>
          </a:lstStyle>
          <a:p>
            <a:pPr>
              <a:defRPr u="none">
                <a:uFillTx/>
              </a:defRPr>
            </a:pPr>
            <a:r>
              <a:rPr u="sng" dirty="0">
                <a:uFill>
                  <a:solidFill>
                    <a:schemeClr val="accent5"/>
                  </a:solidFill>
                </a:uFill>
                <a:hlinkClick r:id="rId4"/>
              </a:rPr>
              <a:t>tomerg@hpe.com</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 name="Shape 1859"/>
          <p:cNvSpPr/>
          <p:nvPr/>
        </p:nvSpPr>
        <p:spPr>
          <a:xfrm>
            <a:off x="4224489" y="3654862"/>
            <a:ext cx="3599251" cy="1143002"/>
          </a:xfrm>
          <a:prstGeom prst="rect">
            <a:avLst/>
          </a:prstGeom>
          <a:solidFill>
            <a:srgbClr val="D8E041"/>
          </a:solidFill>
          <a:ln w="12700">
            <a:miter lim="400000"/>
          </a:ln>
        </p:spPr>
        <p:txBody>
          <a:bodyPr lIns="45719" rIns="45719" anchor="ctr"/>
          <a:lstStyle/>
          <a:p>
            <a:endParaRPr/>
          </a:p>
        </p:txBody>
      </p:sp>
      <p:sp>
        <p:nvSpPr>
          <p:cNvPr id="1860" name="Shape 1860"/>
          <p:cNvSpPr/>
          <p:nvPr/>
        </p:nvSpPr>
        <p:spPr>
          <a:xfrm>
            <a:off x="1651000" y="6047740"/>
            <a:ext cx="8890000" cy="762002"/>
          </a:xfrm>
          <a:prstGeom prst="rect">
            <a:avLst/>
          </a:prstGeom>
          <a:solidFill>
            <a:srgbClr val="0290FF"/>
          </a:solidFill>
          <a:ln w="12700">
            <a:miter lim="400000"/>
          </a:ln>
        </p:spPr>
        <p:txBody>
          <a:bodyPr lIns="45719" rIns="45719" anchor="ctr"/>
          <a:lstStyle/>
          <a:p>
            <a:pPr algn="ctr">
              <a:lnSpc>
                <a:spcPct val="90000"/>
              </a:lnSpc>
              <a:defRPr>
                <a:solidFill>
                  <a:srgbClr val="FFFFFF"/>
                </a:solidFill>
              </a:defRPr>
            </a:pPr>
            <a:endParaRPr/>
          </a:p>
        </p:txBody>
      </p:sp>
      <p:sp>
        <p:nvSpPr>
          <p:cNvPr id="1861" name="Shape 1861"/>
          <p:cNvSpPr/>
          <p:nvPr/>
        </p:nvSpPr>
        <p:spPr>
          <a:xfrm>
            <a:off x="3272163" y="6243320"/>
            <a:ext cx="5647673" cy="3708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lgn="ctr">
              <a:defRPr>
                <a:solidFill>
                  <a:srgbClr val="FFFFFF"/>
                </a:solidFill>
                <a:latin typeface="Gill Sans SemiBold"/>
                <a:ea typeface="Gill Sans SemiBold"/>
                <a:cs typeface="Gill Sans SemiBold"/>
                <a:sym typeface="Gill Sans SemiBold"/>
              </a:defRPr>
            </a:lvl1pPr>
          </a:lstStyle>
          <a:p>
            <a:r>
              <a:t>Monolith solution design based on technical layers</a:t>
            </a:r>
          </a:p>
        </p:txBody>
      </p:sp>
      <p:sp>
        <p:nvSpPr>
          <p:cNvPr id="1862" name="Shape 1862"/>
          <p:cNvSpPr/>
          <p:nvPr/>
        </p:nvSpPr>
        <p:spPr>
          <a:xfrm>
            <a:off x="380841" y="990600"/>
            <a:ext cx="2324376" cy="0"/>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
        <p:nvSpPr>
          <p:cNvPr id="1863" name="Shape 1863"/>
          <p:cNvSpPr/>
          <p:nvPr/>
        </p:nvSpPr>
        <p:spPr>
          <a:xfrm>
            <a:off x="4218139" y="3774242"/>
            <a:ext cx="3611951" cy="9042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p>
            <a:pPr algn="ctr">
              <a:defRPr>
                <a:solidFill>
                  <a:srgbClr val="FFFFFF"/>
                </a:solidFill>
                <a:latin typeface="Gill Sans SemiBold"/>
                <a:ea typeface="Gill Sans SemiBold"/>
                <a:cs typeface="Gill Sans SemiBold"/>
                <a:sym typeface="Gill Sans SemiBold"/>
              </a:defRPr>
            </a:pPr>
            <a:r>
              <a:t>8000+ Customers</a:t>
            </a:r>
          </a:p>
          <a:p>
            <a:pPr algn="ctr">
              <a:defRPr>
                <a:solidFill>
                  <a:srgbClr val="FFFFFF"/>
                </a:solidFill>
                <a:latin typeface="Gill Sans"/>
                <a:ea typeface="Gill Sans"/>
                <a:cs typeface="Gill Sans"/>
                <a:sym typeface="Gill Sans"/>
              </a:defRPr>
            </a:pPr>
            <a:r>
              <a:t>Large scale enterprise system supporting thousands of users</a:t>
            </a:r>
          </a:p>
        </p:txBody>
      </p:sp>
      <p:sp>
        <p:nvSpPr>
          <p:cNvPr id="1864" name="Shape 1864"/>
          <p:cNvSpPr/>
          <p:nvPr/>
        </p:nvSpPr>
        <p:spPr>
          <a:xfrm>
            <a:off x="2245324" y="4849867"/>
            <a:ext cx="3599252" cy="1143002"/>
          </a:xfrm>
          <a:prstGeom prst="rect">
            <a:avLst/>
          </a:prstGeom>
          <a:solidFill>
            <a:srgbClr val="28C6A1"/>
          </a:solidFill>
          <a:ln w="12700">
            <a:miter lim="400000"/>
          </a:ln>
        </p:spPr>
        <p:txBody>
          <a:bodyPr lIns="45719" rIns="45719" anchor="ctr"/>
          <a:lstStyle/>
          <a:p>
            <a:endParaRPr/>
          </a:p>
        </p:txBody>
      </p:sp>
      <p:sp>
        <p:nvSpPr>
          <p:cNvPr id="1865" name="Shape 1865"/>
          <p:cNvSpPr/>
          <p:nvPr/>
        </p:nvSpPr>
        <p:spPr>
          <a:xfrm>
            <a:off x="2238974" y="5102597"/>
            <a:ext cx="3611952" cy="6375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p>
            <a:pPr algn="ctr">
              <a:defRPr>
                <a:solidFill>
                  <a:srgbClr val="FFFFFF"/>
                </a:solidFill>
                <a:latin typeface="Gill Sans SemiBold"/>
                <a:ea typeface="Gill Sans SemiBold"/>
                <a:cs typeface="Gill Sans SemiBold"/>
                <a:sym typeface="Gill Sans SemiBold"/>
              </a:defRPr>
            </a:pPr>
            <a:r>
              <a:t>1.5 Years</a:t>
            </a:r>
          </a:p>
          <a:p>
            <a:pPr algn="ctr">
              <a:defRPr>
                <a:solidFill>
                  <a:srgbClr val="FFFFFF"/>
                </a:solidFill>
                <a:latin typeface="Gill Sans"/>
                <a:ea typeface="Gill Sans"/>
                <a:cs typeface="Gill Sans"/>
                <a:sym typeface="Gill Sans"/>
              </a:defRPr>
            </a:pPr>
            <a:r>
              <a:t>The average time for ALM release</a:t>
            </a:r>
          </a:p>
        </p:txBody>
      </p:sp>
      <p:sp>
        <p:nvSpPr>
          <p:cNvPr id="1866" name="Shape 1866"/>
          <p:cNvSpPr/>
          <p:nvPr/>
        </p:nvSpPr>
        <p:spPr>
          <a:xfrm>
            <a:off x="507842" y="392234"/>
            <a:ext cx="10969943" cy="406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nSpc>
                <a:spcPct val="90000"/>
              </a:lnSpc>
              <a:defRPr sz="2800">
                <a:latin typeface="Gill Sans"/>
                <a:ea typeface="Gill Sans"/>
                <a:cs typeface="Gill Sans"/>
                <a:sym typeface="Gill Sans"/>
              </a:defRPr>
            </a:lvl1pPr>
          </a:lstStyle>
          <a:p>
            <a:r>
              <a:t>The ALM Story</a:t>
            </a:r>
          </a:p>
        </p:txBody>
      </p:sp>
      <p:sp>
        <p:nvSpPr>
          <p:cNvPr id="1867" name="Shape 1867"/>
          <p:cNvSpPr/>
          <p:nvPr/>
        </p:nvSpPr>
        <p:spPr>
          <a:xfrm>
            <a:off x="5902924" y="4849867"/>
            <a:ext cx="3599252" cy="1143002"/>
          </a:xfrm>
          <a:prstGeom prst="rect">
            <a:avLst/>
          </a:prstGeom>
          <a:solidFill>
            <a:srgbClr val="1DC5FE"/>
          </a:solidFill>
          <a:ln w="12700">
            <a:miter lim="400000"/>
          </a:ln>
        </p:spPr>
        <p:txBody>
          <a:bodyPr lIns="45719" rIns="45719" anchor="ctr"/>
          <a:lstStyle/>
          <a:p>
            <a:endParaRPr/>
          </a:p>
        </p:txBody>
      </p:sp>
      <p:sp>
        <p:nvSpPr>
          <p:cNvPr id="1868" name="Shape 1868"/>
          <p:cNvSpPr/>
          <p:nvPr/>
        </p:nvSpPr>
        <p:spPr>
          <a:xfrm>
            <a:off x="5896574" y="5096247"/>
            <a:ext cx="3611952" cy="6502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p>
            <a:pPr algn="ctr">
              <a:defRPr>
                <a:solidFill>
                  <a:srgbClr val="FFFFFF"/>
                </a:solidFill>
                <a:latin typeface="Gill Sans SemiBold"/>
                <a:ea typeface="Gill Sans SemiBold"/>
                <a:cs typeface="Gill Sans SemiBold"/>
                <a:sym typeface="Gill Sans SemiBold"/>
              </a:defRPr>
            </a:pPr>
            <a:r>
              <a:t>300 Engineers</a:t>
            </a:r>
            <a:r>
              <a:rPr>
                <a:latin typeface="Gill Sans"/>
                <a:ea typeface="Gill Sans"/>
                <a:cs typeface="Gill Sans"/>
                <a:sym typeface="Gill Sans"/>
              </a:rPr>
              <a:t> working on ALM most with </a:t>
            </a:r>
            <a:r>
              <a:t>10+ years</a:t>
            </a:r>
            <a:r>
              <a:rPr>
                <a:latin typeface="Gill Sans"/>
                <a:ea typeface="Gill Sans"/>
                <a:cs typeface="Gill Sans"/>
                <a:sym typeface="Gill Sans"/>
              </a:rPr>
              <a:t> on the project</a:t>
            </a:r>
          </a:p>
        </p:txBody>
      </p:sp>
      <p:pic>
        <p:nvPicPr>
          <p:cNvPr id="1869" name="image11.jpeg"/>
          <p:cNvPicPr>
            <a:picLocks noChangeAspect="1"/>
          </p:cNvPicPr>
          <p:nvPr/>
        </p:nvPicPr>
        <p:blipFill>
          <a:blip r:embed="rId2">
            <a:extLst/>
          </a:blip>
          <a:stretch>
            <a:fillRect/>
          </a:stretch>
        </p:blipFill>
        <p:spPr>
          <a:xfrm>
            <a:off x="4038758" y="427567"/>
            <a:ext cx="4089084" cy="3173110"/>
          </a:xfrm>
          <a:prstGeom prst="rect">
            <a:avLst/>
          </a:prstGeom>
          <a:ln w="12700">
            <a:miter lim="400000"/>
          </a:ln>
        </p:spPr>
      </p:pic>
      <p:pic>
        <p:nvPicPr>
          <p:cNvPr id="1870" name="image12.png"/>
          <p:cNvPicPr>
            <a:picLocks noChangeAspect="1"/>
          </p:cNvPicPr>
          <p:nvPr/>
        </p:nvPicPr>
        <p:blipFill>
          <a:blip r:embed="rId3">
            <a:extLst/>
          </a:blip>
          <a:stretch>
            <a:fillRect/>
          </a:stretch>
        </p:blipFill>
        <p:spPr>
          <a:xfrm>
            <a:off x="7819198" y="3616762"/>
            <a:ext cx="101602" cy="1181102"/>
          </a:xfrm>
          <a:prstGeom prst="rect">
            <a:avLst/>
          </a:prstGeom>
          <a:ln w="12700">
            <a:miter lim="400000"/>
          </a:ln>
        </p:spPr>
      </p:pic>
      <p:pic>
        <p:nvPicPr>
          <p:cNvPr id="1871" name="image12.png"/>
          <p:cNvPicPr>
            <a:picLocks noChangeAspect="1"/>
          </p:cNvPicPr>
          <p:nvPr/>
        </p:nvPicPr>
        <p:blipFill>
          <a:blip r:embed="rId3">
            <a:extLst/>
          </a:blip>
          <a:stretch>
            <a:fillRect/>
          </a:stretch>
        </p:blipFill>
        <p:spPr>
          <a:xfrm flipH="1">
            <a:off x="4136199" y="3616762"/>
            <a:ext cx="101602" cy="11811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 name="image13.jpeg"/>
          <p:cNvPicPr>
            <a:picLocks noChangeAspect="1"/>
          </p:cNvPicPr>
          <p:nvPr/>
        </p:nvPicPr>
        <p:blipFill>
          <a:blip r:embed="rId2">
            <a:extLst/>
          </a:blip>
          <a:stretch>
            <a:fillRect/>
          </a:stretch>
        </p:blipFill>
        <p:spPr>
          <a:xfrm>
            <a:off x="4436378" y="399855"/>
            <a:ext cx="5226149" cy="5226150"/>
          </a:xfrm>
          <a:prstGeom prst="rect">
            <a:avLst/>
          </a:prstGeom>
          <a:ln w="12700">
            <a:miter lim="400000"/>
          </a:ln>
        </p:spPr>
      </p:pic>
      <p:sp>
        <p:nvSpPr>
          <p:cNvPr id="1874" name="Shape 1874"/>
          <p:cNvSpPr/>
          <p:nvPr/>
        </p:nvSpPr>
        <p:spPr>
          <a:xfrm>
            <a:off x="835037" y="5261316"/>
            <a:ext cx="3611950" cy="733866"/>
          </a:xfrm>
          <a:prstGeom prst="rect">
            <a:avLst/>
          </a:prstGeom>
          <a:solidFill>
            <a:srgbClr val="28C6A0"/>
          </a:solidFill>
          <a:ln w="12700">
            <a:miter lim="400000"/>
          </a:ln>
        </p:spPr>
        <p:txBody>
          <a:bodyPr lIns="45719" rIns="45719" anchor="ctr"/>
          <a:lstStyle/>
          <a:p>
            <a:pPr algn="ctr">
              <a:lnSpc>
                <a:spcPct val="90000"/>
              </a:lnSpc>
              <a:defRPr>
                <a:solidFill>
                  <a:srgbClr val="FFFFFF"/>
                </a:solidFill>
              </a:defRPr>
            </a:pPr>
            <a:endParaRPr/>
          </a:p>
        </p:txBody>
      </p:sp>
      <p:sp>
        <p:nvSpPr>
          <p:cNvPr id="1875" name="Shape 1875"/>
          <p:cNvSpPr/>
          <p:nvPr/>
        </p:nvSpPr>
        <p:spPr>
          <a:xfrm>
            <a:off x="8160535" y="5261316"/>
            <a:ext cx="3611950" cy="733866"/>
          </a:xfrm>
          <a:prstGeom prst="rect">
            <a:avLst/>
          </a:prstGeom>
          <a:solidFill>
            <a:srgbClr val="28C6A0"/>
          </a:solidFill>
          <a:ln w="12700">
            <a:miter lim="400000"/>
          </a:ln>
        </p:spPr>
        <p:txBody>
          <a:bodyPr lIns="45719" rIns="45719" anchor="ctr"/>
          <a:lstStyle/>
          <a:p>
            <a:pPr algn="ctr">
              <a:lnSpc>
                <a:spcPct val="90000"/>
              </a:lnSpc>
              <a:defRPr sz="1600">
                <a:solidFill>
                  <a:srgbClr val="FFFFFF"/>
                </a:solidFill>
              </a:defRPr>
            </a:pPr>
            <a:endParaRPr/>
          </a:p>
        </p:txBody>
      </p:sp>
      <p:sp>
        <p:nvSpPr>
          <p:cNvPr id="1876" name="Shape 1876"/>
          <p:cNvSpPr/>
          <p:nvPr/>
        </p:nvSpPr>
        <p:spPr>
          <a:xfrm>
            <a:off x="507842" y="392234"/>
            <a:ext cx="10969943" cy="406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a:lnSpc>
                <a:spcPct val="90000"/>
              </a:lnSpc>
              <a:defRPr sz="2800">
                <a:latin typeface="Gill Sans"/>
                <a:ea typeface="Gill Sans"/>
                <a:cs typeface="Gill Sans"/>
                <a:sym typeface="Gill Sans"/>
              </a:defRPr>
            </a:pPr>
            <a:r>
              <a:t>Then came ALM Octane</a:t>
            </a:r>
          </a:p>
        </p:txBody>
      </p:sp>
      <p:sp>
        <p:nvSpPr>
          <p:cNvPr id="1877" name="Shape 1877"/>
          <p:cNvSpPr/>
          <p:nvPr/>
        </p:nvSpPr>
        <p:spPr>
          <a:xfrm>
            <a:off x="4497785" y="5261316"/>
            <a:ext cx="3611951" cy="733866"/>
          </a:xfrm>
          <a:prstGeom prst="rect">
            <a:avLst/>
          </a:prstGeom>
          <a:solidFill>
            <a:srgbClr val="0290FF"/>
          </a:solidFill>
          <a:ln w="12700">
            <a:miter lim="400000"/>
          </a:ln>
        </p:spPr>
        <p:txBody>
          <a:bodyPr lIns="45719" rIns="45719" anchor="ctr"/>
          <a:lstStyle/>
          <a:p>
            <a:pPr algn="ctr">
              <a:lnSpc>
                <a:spcPct val="90000"/>
              </a:lnSpc>
              <a:defRPr sz="1600">
                <a:solidFill>
                  <a:srgbClr val="FFFFFF"/>
                </a:solidFill>
              </a:defRPr>
            </a:pPr>
            <a:endParaRPr/>
          </a:p>
        </p:txBody>
      </p:sp>
      <p:sp>
        <p:nvSpPr>
          <p:cNvPr id="1878" name="Shape 1878"/>
          <p:cNvSpPr/>
          <p:nvPr/>
        </p:nvSpPr>
        <p:spPr>
          <a:xfrm>
            <a:off x="4497787" y="5449177"/>
            <a:ext cx="3611949" cy="358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lgn="ctr">
              <a:lnSpc>
                <a:spcPct val="90000"/>
              </a:lnSpc>
              <a:defRPr>
                <a:solidFill>
                  <a:srgbClr val="FFFFFF"/>
                </a:solidFill>
                <a:latin typeface="Gill Sans"/>
                <a:ea typeface="Gill Sans"/>
                <a:cs typeface="Gill Sans"/>
                <a:sym typeface="Gill Sans"/>
              </a:defRPr>
            </a:lvl1pPr>
          </a:lstStyle>
          <a:p>
            <a:r>
              <a:t>Reaching MVP in 6 months</a:t>
            </a:r>
          </a:p>
        </p:txBody>
      </p:sp>
      <p:sp>
        <p:nvSpPr>
          <p:cNvPr id="1879" name="Shape 1879"/>
          <p:cNvSpPr/>
          <p:nvPr/>
        </p:nvSpPr>
        <p:spPr>
          <a:xfrm>
            <a:off x="835037" y="6061416"/>
            <a:ext cx="3611950" cy="733866"/>
          </a:xfrm>
          <a:prstGeom prst="rect">
            <a:avLst/>
          </a:prstGeom>
          <a:solidFill>
            <a:srgbClr val="0290FF"/>
          </a:solidFill>
          <a:ln w="12700">
            <a:miter lim="400000"/>
          </a:ln>
        </p:spPr>
        <p:txBody>
          <a:bodyPr lIns="45719" rIns="45719" anchor="ctr"/>
          <a:lstStyle/>
          <a:p>
            <a:pPr algn="ctr">
              <a:lnSpc>
                <a:spcPct val="90000"/>
              </a:lnSpc>
              <a:defRPr>
                <a:solidFill>
                  <a:srgbClr val="FFFFFF"/>
                </a:solidFill>
              </a:defRPr>
            </a:pPr>
            <a:endParaRPr/>
          </a:p>
        </p:txBody>
      </p:sp>
      <p:sp>
        <p:nvSpPr>
          <p:cNvPr id="1880" name="Shape 1880"/>
          <p:cNvSpPr/>
          <p:nvPr/>
        </p:nvSpPr>
        <p:spPr>
          <a:xfrm>
            <a:off x="835037" y="6249277"/>
            <a:ext cx="3611951" cy="358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lgn="ctr">
              <a:lnSpc>
                <a:spcPct val="90000"/>
              </a:lnSpc>
              <a:defRPr>
                <a:solidFill>
                  <a:srgbClr val="FFFFFF"/>
                </a:solidFill>
                <a:latin typeface="Gill Sans"/>
                <a:ea typeface="Gill Sans"/>
                <a:cs typeface="Gill Sans"/>
                <a:sym typeface="Gill Sans"/>
              </a:defRPr>
            </a:lvl1pPr>
          </a:lstStyle>
          <a:p>
            <a:r>
              <a:t>Push to production every 2 weeks</a:t>
            </a:r>
          </a:p>
        </p:txBody>
      </p:sp>
      <p:sp>
        <p:nvSpPr>
          <p:cNvPr id="1881" name="Shape 1881"/>
          <p:cNvSpPr/>
          <p:nvPr/>
        </p:nvSpPr>
        <p:spPr>
          <a:xfrm>
            <a:off x="4497787" y="6061416"/>
            <a:ext cx="3611951" cy="733866"/>
          </a:xfrm>
          <a:prstGeom prst="rect">
            <a:avLst/>
          </a:prstGeom>
          <a:solidFill>
            <a:srgbClr val="28C6A1"/>
          </a:solidFill>
          <a:ln w="12700">
            <a:miter lim="400000"/>
          </a:ln>
        </p:spPr>
        <p:txBody>
          <a:bodyPr lIns="45719" rIns="45719" anchor="ctr"/>
          <a:lstStyle/>
          <a:p>
            <a:pPr algn="ctr">
              <a:lnSpc>
                <a:spcPct val="90000"/>
              </a:lnSpc>
              <a:defRPr sz="1600">
                <a:solidFill>
                  <a:srgbClr val="FFFFFF"/>
                </a:solidFill>
              </a:defRPr>
            </a:pPr>
            <a:endParaRPr/>
          </a:p>
        </p:txBody>
      </p:sp>
      <p:sp>
        <p:nvSpPr>
          <p:cNvPr id="1882" name="Shape 1882"/>
          <p:cNvSpPr/>
          <p:nvPr/>
        </p:nvSpPr>
        <p:spPr>
          <a:xfrm>
            <a:off x="8160535" y="6061416"/>
            <a:ext cx="3611950" cy="733866"/>
          </a:xfrm>
          <a:prstGeom prst="rect">
            <a:avLst/>
          </a:prstGeom>
          <a:solidFill>
            <a:srgbClr val="0290FF"/>
          </a:solidFill>
          <a:ln w="12700">
            <a:miter lim="400000"/>
          </a:ln>
        </p:spPr>
        <p:txBody>
          <a:bodyPr lIns="45719" rIns="45719" anchor="ctr"/>
          <a:lstStyle/>
          <a:p>
            <a:pPr algn="ctr">
              <a:lnSpc>
                <a:spcPct val="90000"/>
              </a:lnSpc>
              <a:defRPr sz="1600">
                <a:solidFill>
                  <a:srgbClr val="FFFFFF"/>
                </a:solidFill>
              </a:defRPr>
            </a:pPr>
            <a:endParaRPr/>
          </a:p>
        </p:txBody>
      </p:sp>
      <p:sp>
        <p:nvSpPr>
          <p:cNvPr id="1883" name="Shape 1883"/>
          <p:cNvSpPr/>
          <p:nvPr/>
        </p:nvSpPr>
        <p:spPr>
          <a:xfrm>
            <a:off x="8160535" y="6249277"/>
            <a:ext cx="3611952" cy="358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lgn="ctr">
              <a:lnSpc>
                <a:spcPct val="90000"/>
              </a:lnSpc>
              <a:defRPr>
                <a:solidFill>
                  <a:srgbClr val="FFFFFF"/>
                </a:solidFill>
                <a:latin typeface="Gill Sans"/>
                <a:ea typeface="Gill Sans"/>
                <a:cs typeface="Gill Sans"/>
                <a:sym typeface="Gill Sans"/>
              </a:defRPr>
            </a:lvl1pPr>
          </a:lstStyle>
          <a:p>
            <a:r>
              <a:t>Doing things the Agile way</a:t>
            </a:r>
          </a:p>
        </p:txBody>
      </p:sp>
      <p:sp>
        <p:nvSpPr>
          <p:cNvPr id="1884" name="Shape 1884"/>
          <p:cNvSpPr/>
          <p:nvPr/>
        </p:nvSpPr>
        <p:spPr>
          <a:xfrm>
            <a:off x="4497787" y="6249278"/>
            <a:ext cx="3611951" cy="358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p>
            <a:pPr algn="ctr">
              <a:lnSpc>
                <a:spcPct val="90000"/>
              </a:lnSpc>
              <a:defRPr>
                <a:solidFill>
                  <a:srgbClr val="FFFFFF"/>
                </a:solidFill>
                <a:latin typeface="Gill Sans"/>
                <a:ea typeface="Gill Sans"/>
                <a:cs typeface="Gill Sans"/>
                <a:sym typeface="Gill Sans"/>
              </a:defRPr>
            </a:pPr>
            <a:r>
              <a:t>New solution in the ALM domain</a:t>
            </a:r>
          </a:p>
        </p:txBody>
      </p:sp>
      <p:sp>
        <p:nvSpPr>
          <p:cNvPr id="1885" name="Shape 1885"/>
          <p:cNvSpPr/>
          <p:nvPr/>
        </p:nvSpPr>
        <p:spPr>
          <a:xfrm>
            <a:off x="835037" y="5449177"/>
            <a:ext cx="3611951" cy="358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lgn="ctr">
              <a:lnSpc>
                <a:spcPct val="90000"/>
              </a:lnSpc>
              <a:defRPr>
                <a:solidFill>
                  <a:srgbClr val="FFFFFF"/>
                </a:solidFill>
                <a:latin typeface="Gill Sans"/>
                <a:ea typeface="Gill Sans"/>
                <a:cs typeface="Gill Sans"/>
                <a:sym typeface="Gill Sans"/>
              </a:defRPr>
            </a:lvl1pPr>
          </a:lstStyle>
          <a:p>
            <a:r>
              <a:t>SaaS 1st product</a:t>
            </a:r>
          </a:p>
        </p:txBody>
      </p:sp>
      <p:sp>
        <p:nvSpPr>
          <p:cNvPr id="1886" name="Shape 1886"/>
          <p:cNvSpPr/>
          <p:nvPr/>
        </p:nvSpPr>
        <p:spPr>
          <a:xfrm>
            <a:off x="8160535" y="5449177"/>
            <a:ext cx="3611951" cy="358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lgn="ctr">
              <a:lnSpc>
                <a:spcPct val="90000"/>
              </a:lnSpc>
              <a:defRPr>
                <a:solidFill>
                  <a:srgbClr val="FFFFFF"/>
                </a:solidFill>
                <a:latin typeface="Gill Sans"/>
                <a:ea typeface="Gill Sans"/>
                <a:cs typeface="Gill Sans"/>
                <a:sym typeface="Gill Sans"/>
              </a:defRPr>
            </a:lvl1pPr>
          </a:lstStyle>
          <a:p>
            <a:r>
              <a:t>New architecture and technologies</a:t>
            </a:r>
          </a:p>
        </p:txBody>
      </p:sp>
      <p:sp>
        <p:nvSpPr>
          <p:cNvPr id="1887" name="Shape 1887"/>
          <p:cNvSpPr/>
          <p:nvPr/>
        </p:nvSpPr>
        <p:spPr>
          <a:xfrm>
            <a:off x="380841" y="990600"/>
            <a:ext cx="3739754" cy="0"/>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9" name="Shape 1889"/>
          <p:cNvSpPr>
            <a:spLocks noGrp="1"/>
          </p:cNvSpPr>
          <p:nvPr>
            <p:ph type="sldNum" sz="quarter" idx="4294967295"/>
          </p:nvPr>
        </p:nvSpPr>
        <p:spPr>
          <a:xfrm>
            <a:off x="11455398" y="6421714"/>
            <a:ext cx="127001" cy="241301"/>
          </a:xfrm>
          <a:prstGeom prst="rect">
            <a:avLst/>
          </a:prstGeom>
          <a:extLst>
            <a:ext uri="{C572A759-6A51-4108-AA02-DFA0A04FC94B}">
              <ma14:wrappingTextBoxFlag xmlns="" xmlns:ma14="http://schemas.microsoft.com/office/mac/drawingml/2011/main" val="1"/>
            </a:ext>
          </a:extLst>
        </p:spPr>
        <p:txBody>
          <a:bodyPr/>
          <a:lstStyle>
            <a:lvl1pPr>
              <a:defRPr>
                <a:solidFill>
                  <a:srgbClr val="A8B2B2"/>
                </a:solidFill>
              </a:defRPr>
            </a:lvl1pPr>
          </a:lstStyle>
          <a:p>
            <a:fld id="{86CB4B4D-7CA3-9044-876B-883B54F8677D}" type="slidenum">
              <a:t>5</a:t>
            </a:fld>
            <a:endParaRPr/>
          </a:p>
        </p:txBody>
      </p:sp>
      <p:sp>
        <p:nvSpPr>
          <p:cNvPr id="1890" name="Shape 1890"/>
          <p:cNvSpPr/>
          <p:nvPr/>
        </p:nvSpPr>
        <p:spPr>
          <a:xfrm>
            <a:off x="5974846" y="1123950"/>
            <a:ext cx="1803012" cy="100583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6000">
                <a:latin typeface="Gill Sans SemiBold"/>
                <a:ea typeface="Gill Sans SemiBold"/>
                <a:cs typeface="Gill Sans SemiBold"/>
                <a:sym typeface="Gill Sans SemiBold"/>
              </a:defRPr>
            </a:lvl1pPr>
          </a:lstStyle>
          <a:p>
            <a:r>
              <a:t>Agile</a:t>
            </a:r>
          </a:p>
        </p:txBody>
      </p:sp>
      <p:sp>
        <p:nvSpPr>
          <p:cNvPr id="1891" name="Shape 1891"/>
          <p:cNvSpPr/>
          <p:nvPr/>
        </p:nvSpPr>
        <p:spPr>
          <a:xfrm>
            <a:off x="5942788" y="2391559"/>
            <a:ext cx="5096427" cy="11328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600">
                <a:latin typeface="Gill Sans"/>
                <a:ea typeface="Gill Sans"/>
                <a:cs typeface="Gill Sans"/>
                <a:sym typeface="Gill Sans"/>
              </a:defRPr>
            </a:lvl1pPr>
          </a:lstStyle>
          <a:p>
            <a:r>
              <a:t>Deliver the most important things first</a:t>
            </a:r>
          </a:p>
        </p:txBody>
      </p:sp>
      <p:pic>
        <p:nvPicPr>
          <p:cNvPr id="1892" name="image14.png"/>
          <p:cNvPicPr>
            <a:picLocks noChangeAspect="1"/>
          </p:cNvPicPr>
          <p:nvPr/>
        </p:nvPicPr>
        <p:blipFill>
          <a:blip r:embed="rId2">
            <a:extLst/>
          </a:blip>
          <a:stretch>
            <a:fillRect/>
          </a:stretch>
        </p:blipFill>
        <p:spPr>
          <a:xfrm>
            <a:off x="1839174" y="1159551"/>
            <a:ext cx="3154251" cy="3088857"/>
          </a:xfrm>
          <a:prstGeom prst="rect">
            <a:avLst/>
          </a:prstGeom>
          <a:ln w="12700">
            <a:miter lim="400000"/>
          </a:ln>
          <a:effectLst>
            <a:reflection stA="18312" endPos="40000" dir="5400000" sy="-100000" algn="bl" rotWithShape="0"/>
          </a:effectLst>
        </p:spPr>
      </p:pic>
      <p:sp>
        <p:nvSpPr>
          <p:cNvPr id="1893" name="Shape 1893"/>
          <p:cNvSpPr/>
          <p:nvPr/>
        </p:nvSpPr>
        <p:spPr>
          <a:xfrm>
            <a:off x="1839174" y="4660624"/>
            <a:ext cx="5096430" cy="612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600">
                <a:latin typeface="Gill Sans Light"/>
                <a:ea typeface="Gill Sans Light"/>
                <a:cs typeface="Gill Sans Light"/>
                <a:sym typeface="Gill Sans Light"/>
              </a:defRPr>
            </a:lvl1pPr>
          </a:lstStyle>
          <a:p>
            <a:r>
              <a:t>Priorities</a:t>
            </a:r>
          </a:p>
        </p:txBody>
      </p:sp>
      <p:sp>
        <p:nvSpPr>
          <p:cNvPr id="1894" name="Shape 1894"/>
          <p:cNvSpPr/>
          <p:nvPr/>
        </p:nvSpPr>
        <p:spPr>
          <a:xfrm>
            <a:off x="6036574" y="2159074"/>
            <a:ext cx="1803015" cy="2"/>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 name="Shape 1896"/>
          <p:cNvSpPr>
            <a:spLocks noGrp="1"/>
          </p:cNvSpPr>
          <p:nvPr>
            <p:ph type="sldNum" sz="quarter" idx="4294967295"/>
          </p:nvPr>
        </p:nvSpPr>
        <p:spPr>
          <a:xfrm>
            <a:off x="7861298" y="10015814"/>
            <a:ext cx="127001" cy="2413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897" name="Shape 1897"/>
          <p:cNvSpPr/>
          <p:nvPr/>
        </p:nvSpPr>
        <p:spPr>
          <a:xfrm>
            <a:off x="507842" y="4875336"/>
            <a:ext cx="6024896" cy="1463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a:latin typeface="Gill Sans"/>
                <a:ea typeface="Gill Sans"/>
                <a:cs typeface="Gill Sans"/>
                <a:sym typeface="Gill Sans"/>
              </a:defRPr>
            </a:lvl1pPr>
          </a:lstStyle>
          <a:p>
            <a:r>
              <a:t>Org structure with vertical teams Each responsible on End 2 End domain.</a:t>
            </a:r>
          </a:p>
        </p:txBody>
      </p:sp>
      <p:sp>
        <p:nvSpPr>
          <p:cNvPr id="1898" name="Shape 1898"/>
          <p:cNvSpPr/>
          <p:nvPr/>
        </p:nvSpPr>
        <p:spPr>
          <a:xfrm>
            <a:off x="380841" y="6464300"/>
            <a:ext cx="6024897" cy="0"/>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grpSp>
        <p:nvGrpSpPr>
          <p:cNvPr id="1911" name="Group 1911"/>
          <p:cNvGrpSpPr/>
          <p:nvPr/>
        </p:nvGrpSpPr>
        <p:grpSpPr>
          <a:xfrm>
            <a:off x="2615102" y="690700"/>
            <a:ext cx="6961797" cy="3986159"/>
            <a:chOff x="0" y="0"/>
            <a:chExt cx="6961795" cy="3986158"/>
          </a:xfrm>
        </p:grpSpPr>
        <p:sp>
          <p:nvSpPr>
            <p:cNvPr id="1899" name="Shape 1899"/>
            <p:cNvSpPr/>
            <p:nvPr/>
          </p:nvSpPr>
          <p:spPr>
            <a:xfrm>
              <a:off x="400963" y="3386720"/>
              <a:ext cx="1450689" cy="59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a:solidFill>
                    <a:srgbClr val="424242"/>
                  </a:solidFill>
                  <a:latin typeface="Gill Sans Light"/>
                  <a:ea typeface="Gill Sans Light"/>
                  <a:cs typeface="Gill Sans Light"/>
                  <a:sym typeface="Gill Sans Light"/>
                </a:defRPr>
              </a:lvl1pPr>
            </a:lstStyle>
            <a:p>
              <a:r>
                <a:t>Quality Management</a:t>
              </a:r>
            </a:p>
          </p:txBody>
        </p:sp>
        <p:sp>
          <p:nvSpPr>
            <p:cNvPr id="1900" name="Shape 1900"/>
            <p:cNvSpPr/>
            <p:nvPr/>
          </p:nvSpPr>
          <p:spPr>
            <a:xfrm>
              <a:off x="2066269" y="3386720"/>
              <a:ext cx="1501064" cy="59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a:solidFill>
                    <a:srgbClr val="424242"/>
                  </a:solidFill>
                  <a:latin typeface="Gill Sans Light"/>
                  <a:ea typeface="Gill Sans Light"/>
                  <a:cs typeface="Gill Sans Light"/>
                  <a:sym typeface="Gill Sans Light"/>
                </a:defRPr>
              </a:lvl1pPr>
            </a:lstStyle>
            <a:p>
              <a:r>
                <a:t>Agile Management</a:t>
              </a:r>
            </a:p>
          </p:txBody>
        </p:sp>
        <p:sp>
          <p:nvSpPr>
            <p:cNvPr id="1901" name="Shape 1901"/>
            <p:cNvSpPr/>
            <p:nvPr/>
          </p:nvSpPr>
          <p:spPr>
            <a:xfrm>
              <a:off x="3695517" y="3386720"/>
              <a:ext cx="1212709" cy="59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a:solidFill>
                    <a:srgbClr val="424242"/>
                  </a:solidFill>
                  <a:latin typeface="Gill Sans Light"/>
                  <a:ea typeface="Gill Sans Light"/>
                  <a:cs typeface="Gill Sans Light"/>
                  <a:sym typeface="Gill Sans Light"/>
                </a:defRPr>
              </a:lvl1pPr>
            </a:lstStyle>
            <a:p>
              <a:r>
                <a:t>DevOps Analysis</a:t>
              </a:r>
            </a:p>
          </p:txBody>
        </p:sp>
        <p:sp>
          <p:nvSpPr>
            <p:cNvPr id="1902" name="Shape 1902"/>
            <p:cNvSpPr/>
            <p:nvPr/>
          </p:nvSpPr>
          <p:spPr>
            <a:xfrm>
              <a:off x="5337462" y="3386720"/>
              <a:ext cx="1624332" cy="599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a:solidFill>
                    <a:srgbClr val="424242"/>
                  </a:solidFill>
                  <a:latin typeface="Gill Sans Light"/>
                  <a:ea typeface="Gill Sans Light"/>
                  <a:cs typeface="Gill Sans Light"/>
                  <a:sym typeface="Gill Sans Light"/>
                </a:defRPr>
              </a:lvl1pPr>
            </a:lstStyle>
            <a:p>
              <a:r>
                <a:t>Project Management</a:t>
              </a:r>
            </a:p>
          </p:txBody>
        </p:sp>
        <p:pic>
          <p:nvPicPr>
            <p:cNvPr id="1903" name="image15.png"/>
            <p:cNvPicPr>
              <a:picLocks noChangeAspect="1"/>
            </p:cNvPicPr>
            <p:nvPr/>
          </p:nvPicPr>
          <p:blipFill>
            <a:blip r:embed="rId2">
              <a:extLst/>
            </a:blip>
            <a:stretch>
              <a:fillRect/>
            </a:stretch>
          </p:blipFill>
          <p:spPr>
            <a:xfrm>
              <a:off x="0" y="0"/>
              <a:ext cx="2035953" cy="3258080"/>
            </a:xfrm>
            <a:prstGeom prst="rect">
              <a:avLst/>
            </a:prstGeom>
            <a:ln w="12700" cap="flat">
              <a:noFill/>
              <a:miter lim="400000"/>
            </a:ln>
            <a:effectLst/>
          </p:spPr>
        </p:pic>
        <p:pic>
          <p:nvPicPr>
            <p:cNvPr id="1904" name="image16.png"/>
            <p:cNvPicPr>
              <a:picLocks noChangeAspect="1"/>
            </p:cNvPicPr>
            <p:nvPr/>
          </p:nvPicPr>
          <p:blipFill>
            <a:blip r:embed="rId3">
              <a:extLst/>
            </a:blip>
            <a:stretch>
              <a:fillRect/>
            </a:stretch>
          </p:blipFill>
          <p:spPr>
            <a:xfrm>
              <a:off x="1742192" y="38479"/>
              <a:ext cx="1987863" cy="3181122"/>
            </a:xfrm>
            <a:prstGeom prst="rect">
              <a:avLst/>
            </a:prstGeom>
            <a:ln w="12700" cap="flat">
              <a:noFill/>
              <a:miter lim="400000"/>
            </a:ln>
            <a:effectLst/>
          </p:spPr>
        </p:pic>
        <p:pic>
          <p:nvPicPr>
            <p:cNvPr id="1905" name="image17.png"/>
            <p:cNvPicPr>
              <a:picLocks noChangeAspect="1"/>
            </p:cNvPicPr>
            <p:nvPr/>
          </p:nvPicPr>
          <p:blipFill>
            <a:blip r:embed="rId4">
              <a:extLst/>
            </a:blip>
            <a:stretch>
              <a:fillRect/>
            </a:stretch>
          </p:blipFill>
          <p:spPr>
            <a:xfrm>
              <a:off x="3438590" y="323756"/>
              <a:ext cx="1726561" cy="2762967"/>
            </a:xfrm>
            <a:prstGeom prst="rect">
              <a:avLst/>
            </a:prstGeom>
            <a:ln w="12700" cap="flat">
              <a:noFill/>
              <a:miter lim="400000"/>
            </a:ln>
            <a:effectLst/>
          </p:spPr>
        </p:pic>
        <p:pic>
          <p:nvPicPr>
            <p:cNvPr id="1906" name="image18.png"/>
            <p:cNvPicPr>
              <a:picLocks noChangeAspect="1"/>
            </p:cNvPicPr>
            <p:nvPr/>
          </p:nvPicPr>
          <p:blipFill>
            <a:blip r:embed="rId5">
              <a:extLst/>
            </a:blip>
            <a:stretch>
              <a:fillRect/>
            </a:stretch>
          </p:blipFill>
          <p:spPr>
            <a:xfrm>
              <a:off x="4925841" y="311056"/>
              <a:ext cx="2035955" cy="2762967"/>
            </a:xfrm>
            <a:prstGeom prst="rect">
              <a:avLst/>
            </a:prstGeom>
            <a:ln w="12700" cap="flat">
              <a:noFill/>
              <a:miter lim="400000"/>
            </a:ln>
            <a:effectLst/>
          </p:spPr>
        </p:pic>
        <p:sp>
          <p:nvSpPr>
            <p:cNvPr id="1907" name="Shape 1907"/>
            <p:cNvSpPr/>
            <p:nvPr/>
          </p:nvSpPr>
          <p:spPr>
            <a:xfrm>
              <a:off x="5337463" y="1514150"/>
              <a:ext cx="1212709" cy="1107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a:defRPr>
                  <a:latin typeface="Gill Sans Light"/>
                  <a:ea typeface="Gill Sans Light"/>
                  <a:cs typeface="Gill Sans Light"/>
                  <a:sym typeface="Gill Sans Light"/>
                </a:defRPr>
              </a:pPr>
              <a:r>
                <a:t>Focus on the value we want </a:t>
              </a:r>
              <a:br/>
              <a:r>
                <a:t>to deliver</a:t>
              </a:r>
            </a:p>
          </p:txBody>
        </p:sp>
        <p:sp>
          <p:nvSpPr>
            <p:cNvPr id="1908" name="Shape 1908"/>
            <p:cNvSpPr/>
            <p:nvPr/>
          </p:nvSpPr>
          <p:spPr>
            <a:xfrm>
              <a:off x="3695517" y="1514150"/>
              <a:ext cx="1212709" cy="1107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a:latin typeface="Gill Sans Light"/>
                  <a:ea typeface="Gill Sans Light"/>
                  <a:cs typeface="Gill Sans Light"/>
                  <a:sym typeface="Gill Sans Light"/>
                </a:defRPr>
              </a:lvl1pPr>
            </a:lstStyle>
            <a:p>
              <a:r>
                <a:t>Release barriers, encourage trust</a:t>
              </a:r>
            </a:p>
          </p:txBody>
        </p:sp>
        <p:sp>
          <p:nvSpPr>
            <p:cNvPr id="1909" name="Shape 1909"/>
            <p:cNvSpPr/>
            <p:nvPr/>
          </p:nvSpPr>
          <p:spPr>
            <a:xfrm>
              <a:off x="2129769" y="1514150"/>
              <a:ext cx="1212708" cy="853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a:defRPr>
                  <a:latin typeface="Gill Sans Light"/>
                  <a:ea typeface="Gill Sans Light"/>
                  <a:cs typeface="Gill Sans Light"/>
                  <a:sym typeface="Gill Sans Light"/>
                </a:defRPr>
              </a:pPr>
              <a:r>
                <a:t>Services instead </a:t>
              </a:r>
              <a:br/>
              <a:r>
                <a:t>of monolith</a:t>
              </a:r>
            </a:p>
          </p:txBody>
        </p:sp>
        <p:sp>
          <p:nvSpPr>
            <p:cNvPr id="1910" name="Shape 1910"/>
            <p:cNvSpPr/>
            <p:nvPr/>
          </p:nvSpPr>
          <p:spPr>
            <a:xfrm>
              <a:off x="221185" y="1514150"/>
              <a:ext cx="1496962" cy="1107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p>
              <a:pPr>
                <a:defRPr>
                  <a:latin typeface="Gill Sans Light"/>
                  <a:ea typeface="Gill Sans Light"/>
                  <a:cs typeface="Gill Sans Light"/>
                  <a:sym typeface="Gill Sans Light"/>
                </a:defRPr>
              </a:pPr>
              <a:r>
                <a:t>Drive </a:t>
              </a:r>
              <a:br/>
              <a:r>
                <a:t>ownership </a:t>
              </a:r>
              <a:br/>
              <a:r>
                <a:t>and </a:t>
              </a:r>
              <a:br/>
              <a:r>
                <a:t>accountability</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3" name="image19.png"/>
          <p:cNvPicPr>
            <a:picLocks noChangeAspect="1"/>
          </p:cNvPicPr>
          <p:nvPr/>
        </p:nvPicPr>
        <p:blipFill>
          <a:blip r:embed="rId2">
            <a:extLst/>
          </a:blip>
          <a:stretch>
            <a:fillRect/>
          </a:stretch>
        </p:blipFill>
        <p:spPr>
          <a:xfrm>
            <a:off x="5891810" y="4773827"/>
            <a:ext cx="4616966" cy="1067852"/>
          </a:xfrm>
          <a:prstGeom prst="rect">
            <a:avLst/>
          </a:prstGeom>
          <a:ln w="12700">
            <a:miter lim="400000"/>
          </a:ln>
        </p:spPr>
      </p:pic>
      <p:pic>
        <p:nvPicPr>
          <p:cNvPr id="1914" name="image20.png"/>
          <p:cNvPicPr>
            <a:picLocks noChangeAspect="1"/>
          </p:cNvPicPr>
          <p:nvPr/>
        </p:nvPicPr>
        <p:blipFill>
          <a:blip r:embed="rId3">
            <a:extLst/>
          </a:blip>
          <a:stretch>
            <a:fillRect/>
          </a:stretch>
        </p:blipFill>
        <p:spPr>
          <a:xfrm>
            <a:off x="5891810" y="3359181"/>
            <a:ext cx="4616966" cy="1067849"/>
          </a:xfrm>
          <a:prstGeom prst="rect">
            <a:avLst/>
          </a:prstGeom>
          <a:ln w="12700">
            <a:miter lim="400000"/>
          </a:ln>
        </p:spPr>
      </p:pic>
      <p:pic>
        <p:nvPicPr>
          <p:cNvPr id="1915" name="image21.png"/>
          <p:cNvPicPr>
            <a:picLocks noChangeAspect="1"/>
          </p:cNvPicPr>
          <p:nvPr/>
        </p:nvPicPr>
        <p:blipFill>
          <a:blip r:embed="rId4">
            <a:extLst/>
          </a:blip>
          <a:stretch>
            <a:fillRect/>
          </a:stretch>
        </p:blipFill>
        <p:spPr>
          <a:xfrm>
            <a:off x="591626" y="4126129"/>
            <a:ext cx="4243503" cy="1067850"/>
          </a:xfrm>
          <a:prstGeom prst="rect">
            <a:avLst/>
          </a:prstGeom>
          <a:ln w="12700">
            <a:miter lim="400000"/>
          </a:ln>
        </p:spPr>
      </p:pic>
      <p:pic>
        <p:nvPicPr>
          <p:cNvPr id="1916" name="image22.png"/>
          <p:cNvPicPr>
            <a:picLocks noChangeAspect="1"/>
          </p:cNvPicPr>
          <p:nvPr/>
        </p:nvPicPr>
        <p:blipFill>
          <a:blip r:embed="rId5">
            <a:extLst/>
          </a:blip>
          <a:stretch>
            <a:fillRect/>
          </a:stretch>
        </p:blipFill>
        <p:spPr>
          <a:xfrm>
            <a:off x="568901" y="2711481"/>
            <a:ext cx="4243504" cy="1067849"/>
          </a:xfrm>
          <a:prstGeom prst="rect">
            <a:avLst/>
          </a:prstGeom>
          <a:ln w="12700">
            <a:miter lim="400000"/>
          </a:ln>
        </p:spPr>
      </p:pic>
      <p:sp>
        <p:nvSpPr>
          <p:cNvPr id="1917" name="Shape 1917"/>
          <p:cNvSpPr/>
          <p:nvPr/>
        </p:nvSpPr>
        <p:spPr>
          <a:xfrm>
            <a:off x="2014265" y="3072684"/>
            <a:ext cx="3297388"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a:latin typeface="Gill Sans Light"/>
                <a:ea typeface="Gill Sans Light"/>
                <a:cs typeface="Gill Sans Light"/>
                <a:sym typeface="Gill Sans Light"/>
              </a:defRPr>
            </a:lvl1pPr>
          </a:lstStyle>
          <a:p>
            <a:r>
              <a:t>Because its not efficient </a:t>
            </a:r>
          </a:p>
        </p:txBody>
      </p:sp>
      <p:sp>
        <p:nvSpPr>
          <p:cNvPr id="1918" name="Shape 1918"/>
          <p:cNvSpPr/>
          <p:nvPr/>
        </p:nvSpPr>
        <p:spPr>
          <a:xfrm>
            <a:off x="899391" y="3053634"/>
            <a:ext cx="679140" cy="3835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a:latin typeface="Gill Sans Light"/>
                <a:ea typeface="Gill Sans Light"/>
                <a:cs typeface="Gill Sans Light"/>
                <a:sym typeface="Gill Sans Light"/>
              </a:defRPr>
            </a:lvl1pPr>
          </a:lstStyle>
          <a:p>
            <a:r>
              <a:t>UI</a:t>
            </a:r>
          </a:p>
        </p:txBody>
      </p:sp>
      <p:sp>
        <p:nvSpPr>
          <p:cNvPr id="1919" name="Shape 1919"/>
          <p:cNvSpPr/>
          <p:nvPr/>
        </p:nvSpPr>
        <p:spPr>
          <a:xfrm>
            <a:off x="1913359" y="4246033"/>
            <a:ext cx="2672290" cy="853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a:latin typeface="Gill Sans Light"/>
                <a:ea typeface="Gill Sans Light"/>
                <a:cs typeface="Gill Sans Light"/>
                <a:sym typeface="Gill Sans Light"/>
              </a:defRPr>
            </a:lvl1pPr>
          </a:lstStyle>
          <a:p>
            <a:r>
              <a:t>Because its too much of a change and the engineers will not accept. </a:t>
            </a:r>
          </a:p>
        </p:txBody>
      </p:sp>
      <p:sp>
        <p:nvSpPr>
          <p:cNvPr id="1920" name="Shape 1920"/>
          <p:cNvSpPr/>
          <p:nvPr/>
        </p:nvSpPr>
        <p:spPr>
          <a:xfrm>
            <a:off x="786656" y="4430338"/>
            <a:ext cx="802593" cy="3835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a:latin typeface="Gill Sans Light"/>
                <a:ea typeface="Gill Sans Light"/>
                <a:cs typeface="Gill Sans Light"/>
                <a:sym typeface="Gill Sans Light"/>
              </a:defRPr>
            </a:lvl1pPr>
          </a:lstStyle>
          <a:p>
            <a:r>
              <a:t>Logic</a:t>
            </a:r>
          </a:p>
        </p:txBody>
      </p:sp>
      <p:sp>
        <p:nvSpPr>
          <p:cNvPr id="1921" name="Shape 1921"/>
          <p:cNvSpPr/>
          <p:nvPr/>
        </p:nvSpPr>
        <p:spPr>
          <a:xfrm>
            <a:off x="6105416" y="3674664"/>
            <a:ext cx="802593" cy="3835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a:latin typeface="Gill Sans Light"/>
                <a:ea typeface="Gill Sans Light"/>
                <a:cs typeface="Gill Sans Light"/>
                <a:sym typeface="Gill Sans Light"/>
              </a:defRPr>
            </a:lvl1pPr>
          </a:lstStyle>
          <a:p>
            <a:r>
              <a:t>DAL</a:t>
            </a:r>
          </a:p>
        </p:txBody>
      </p:sp>
      <p:sp>
        <p:nvSpPr>
          <p:cNvPr id="1922" name="Shape 1922"/>
          <p:cNvSpPr/>
          <p:nvPr/>
        </p:nvSpPr>
        <p:spPr>
          <a:xfrm>
            <a:off x="7098496" y="3471464"/>
            <a:ext cx="3219212" cy="853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a:latin typeface="Gill Sans Light"/>
                <a:ea typeface="Gill Sans Light"/>
                <a:cs typeface="Gill Sans Light"/>
                <a:sym typeface="Gill Sans Light"/>
              </a:defRPr>
            </a:pPr>
            <a:r>
              <a:t>Because this is how the used </a:t>
            </a:r>
            <a:br/>
            <a:r>
              <a:t>to work and they </a:t>
            </a:r>
            <a:br/>
            <a:r>
              <a:t>will make the layers seamless. </a:t>
            </a:r>
          </a:p>
        </p:txBody>
      </p:sp>
      <p:sp>
        <p:nvSpPr>
          <p:cNvPr id="1923" name="Shape 1923"/>
          <p:cNvSpPr/>
          <p:nvPr/>
        </p:nvSpPr>
        <p:spPr>
          <a:xfrm>
            <a:off x="5932696" y="5078038"/>
            <a:ext cx="1165801" cy="3835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a:latin typeface="Gill Sans Light"/>
                <a:ea typeface="Gill Sans Light"/>
                <a:cs typeface="Gill Sans Light"/>
                <a:sym typeface="Gill Sans Light"/>
              </a:defRPr>
            </a:lvl1pPr>
          </a:lstStyle>
          <a:p>
            <a:r>
              <a:t>Platform</a:t>
            </a:r>
          </a:p>
        </p:txBody>
      </p:sp>
      <p:sp>
        <p:nvSpPr>
          <p:cNvPr id="1924" name="Shape 1924"/>
          <p:cNvSpPr/>
          <p:nvPr/>
        </p:nvSpPr>
        <p:spPr>
          <a:xfrm>
            <a:off x="7098496" y="4868488"/>
            <a:ext cx="3410280" cy="853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a:latin typeface="Gill Sans Light"/>
                <a:ea typeface="Gill Sans Light"/>
                <a:cs typeface="Gill Sans Light"/>
                <a:sym typeface="Gill Sans Light"/>
              </a:defRPr>
            </a:lvl1pPr>
          </a:lstStyle>
          <a:p>
            <a:r>
              <a:t>Because developers love to develop only in one technology and want only one expertise </a:t>
            </a:r>
          </a:p>
        </p:txBody>
      </p:sp>
      <p:sp>
        <p:nvSpPr>
          <p:cNvPr id="1925" name="Shape 1925"/>
          <p:cNvSpPr/>
          <p:nvPr/>
        </p:nvSpPr>
        <p:spPr>
          <a:xfrm>
            <a:off x="380842" y="1943100"/>
            <a:ext cx="5838827" cy="0"/>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
        <p:nvSpPr>
          <p:cNvPr id="1926" name="Shape 1926"/>
          <p:cNvSpPr/>
          <p:nvPr/>
        </p:nvSpPr>
        <p:spPr>
          <a:xfrm>
            <a:off x="507842" y="354135"/>
            <a:ext cx="6024896" cy="1463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3200">
                <a:latin typeface="Gill Sans"/>
                <a:ea typeface="Gill Sans"/>
                <a:cs typeface="Gill Sans"/>
                <a:sym typeface="Gill Sans"/>
              </a:defRPr>
            </a:pPr>
            <a:r>
              <a:t>But my group leaders refused to accept the change. They wanted to maintain the layers model.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8" name="image23.jpeg"/>
          <p:cNvPicPr>
            <a:picLocks noChangeAspect="1"/>
          </p:cNvPicPr>
          <p:nvPr/>
        </p:nvPicPr>
        <p:blipFill>
          <a:blip r:embed="rId2">
            <a:extLst/>
          </a:blip>
          <a:stretch>
            <a:fillRect/>
          </a:stretch>
        </p:blipFill>
        <p:spPr>
          <a:xfrm>
            <a:off x="7173190" y="-10393"/>
            <a:ext cx="2776686" cy="2776686"/>
          </a:xfrm>
          <a:prstGeom prst="rect">
            <a:avLst/>
          </a:prstGeom>
          <a:ln w="12700">
            <a:miter lim="400000"/>
          </a:ln>
        </p:spPr>
      </p:pic>
      <p:pic>
        <p:nvPicPr>
          <p:cNvPr id="1929" name="image24.jpeg"/>
          <p:cNvPicPr>
            <a:picLocks noChangeAspect="1"/>
          </p:cNvPicPr>
          <p:nvPr/>
        </p:nvPicPr>
        <p:blipFill>
          <a:blip r:embed="rId3">
            <a:extLst/>
          </a:blip>
          <a:stretch>
            <a:fillRect/>
          </a:stretch>
        </p:blipFill>
        <p:spPr>
          <a:xfrm>
            <a:off x="1088734" y="334334"/>
            <a:ext cx="2146359" cy="2861449"/>
          </a:xfrm>
          <a:prstGeom prst="rect">
            <a:avLst/>
          </a:prstGeom>
          <a:ln w="12700">
            <a:miter lim="400000"/>
          </a:ln>
        </p:spPr>
      </p:pic>
      <p:sp>
        <p:nvSpPr>
          <p:cNvPr id="1930" name="Shape 1930"/>
          <p:cNvSpPr/>
          <p:nvPr/>
        </p:nvSpPr>
        <p:spPr>
          <a:xfrm>
            <a:off x="3088408" y="1126835"/>
            <a:ext cx="2272147" cy="5067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90000"/>
              </a:lnSpc>
              <a:defRPr>
                <a:latin typeface="Gill Sans"/>
                <a:ea typeface="Gill Sans"/>
                <a:cs typeface="Gill Sans"/>
                <a:sym typeface="Gill Sans"/>
              </a:defRPr>
            </a:lvl1pPr>
          </a:lstStyle>
          <a:p>
            <a:r>
              <a:t>Impossible to track features progress </a:t>
            </a:r>
          </a:p>
        </p:txBody>
      </p:sp>
      <p:sp>
        <p:nvSpPr>
          <p:cNvPr id="1931" name="Shape 1931"/>
          <p:cNvSpPr/>
          <p:nvPr/>
        </p:nvSpPr>
        <p:spPr>
          <a:xfrm>
            <a:off x="9615054" y="555333"/>
            <a:ext cx="2272147" cy="7467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90000"/>
              </a:lnSpc>
              <a:defRPr>
                <a:latin typeface="Gill Sans"/>
                <a:ea typeface="Gill Sans"/>
                <a:cs typeface="Gill Sans"/>
                <a:sym typeface="Gill Sans"/>
              </a:defRPr>
            </a:pPr>
            <a:r>
              <a:t>Things don’t come together at the end </a:t>
            </a:r>
            <a:br/>
            <a:r>
              <a:t>of the sprint</a:t>
            </a:r>
          </a:p>
        </p:txBody>
      </p:sp>
      <p:pic>
        <p:nvPicPr>
          <p:cNvPr id="1932" name="image25.jpeg"/>
          <p:cNvPicPr>
            <a:picLocks noChangeAspect="1"/>
          </p:cNvPicPr>
          <p:nvPr/>
        </p:nvPicPr>
        <p:blipFill>
          <a:blip r:embed="rId4">
            <a:extLst/>
          </a:blip>
          <a:stretch>
            <a:fillRect/>
          </a:stretch>
        </p:blipFill>
        <p:spPr>
          <a:xfrm>
            <a:off x="909166" y="3984628"/>
            <a:ext cx="2541829" cy="2541828"/>
          </a:xfrm>
          <a:prstGeom prst="rect">
            <a:avLst/>
          </a:prstGeom>
          <a:ln w="12700">
            <a:miter lim="400000"/>
          </a:ln>
        </p:spPr>
      </p:pic>
      <p:sp>
        <p:nvSpPr>
          <p:cNvPr id="1933" name="Shape 1933"/>
          <p:cNvSpPr/>
          <p:nvPr/>
        </p:nvSpPr>
        <p:spPr>
          <a:xfrm>
            <a:off x="3752274" y="5205845"/>
            <a:ext cx="2272147" cy="7467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90000"/>
              </a:lnSpc>
              <a:defRPr>
                <a:latin typeface="Gill Sans"/>
                <a:ea typeface="Gill Sans"/>
                <a:cs typeface="Gill Sans"/>
                <a:sym typeface="Gill Sans"/>
              </a:defRPr>
            </a:pPr>
            <a:r>
              <a:t>Each small task </a:t>
            </a:r>
            <a:br/>
            <a:r>
              <a:t>requires 12 managers </a:t>
            </a:r>
            <a:br/>
            <a:r>
              <a:t>to agree upon</a:t>
            </a:r>
          </a:p>
        </p:txBody>
      </p:sp>
      <p:pic>
        <p:nvPicPr>
          <p:cNvPr id="1934" name="image26.jpeg"/>
          <p:cNvPicPr>
            <a:picLocks noChangeAspect="1"/>
          </p:cNvPicPr>
          <p:nvPr/>
        </p:nvPicPr>
        <p:blipFill>
          <a:blip r:embed="rId5">
            <a:extLst/>
          </a:blip>
          <a:stretch>
            <a:fillRect/>
          </a:stretch>
        </p:blipFill>
        <p:spPr>
          <a:xfrm>
            <a:off x="8010156" y="4403728"/>
            <a:ext cx="2625437" cy="2625437"/>
          </a:xfrm>
          <a:prstGeom prst="rect">
            <a:avLst/>
          </a:prstGeom>
          <a:ln w="12700">
            <a:miter lim="400000"/>
          </a:ln>
        </p:spPr>
      </p:pic>
      <p:sp>
        <p:nvSpPr>
          <p:cNvPr id="1935" name="Shape 1935"/>
          <p:cNvSpPr/>
          <p:nvPr/>
        </p:nvSpPr>
        <p:spPr>
          <a:xfrm>
            <a:off x="9171708" y="3857385"/>
            <a:ext cx="2469833" cy="7708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nSpc>
                <a:spcPct val="90000"/>
              </a:lnSpc>
              <a:defRPr>
                <a:latin typeface="Gill Sans"/>
                <a:ea typeface="Gill Sans"/>
                <a:cs typeface="Gill Sans"/>
                <a:sym typeface="Gill Sans"/>
              </a:defRPr>
            </a:pPr>
            <a:r>
              <a:t>Wasting time arguing </a:t>
            </a:r>
            <a:br/>
            <a:r>
              <a:t>on the process </a:t>
            </a:r>
            <a:r>
              <a:rPr>
                <a:latin typeface="Gill Sans SemiBold"/>
                <a:ea typeface="Gill Sans SemiBold"/>
                <a:cs typeface="Gill Sans SemiBold"/>
                <a:sym typeface="Gill Sans SemiBold"/>
              </a:rPr>
              <a:t>instead of building software</a:t>
            </a:r>
          </a:p>
        </p:txBody>
      </p:sp>
      <p:sp>
        <p:nvSpPr>
          <p:cNvPr id="1936" name="Shape 1936"/>
          <p:cNvSpPr/>
          <p:nvPr/>
        </p:nvSpPr>
        <p:spPr>
          <a:xfrm>
            <a:off x="3049585" y="1714257"/>
            <a:ext cx="1866154" cy="2"/>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
        <p:nvSpPr>
          <p:cNvPr id="1937" name="Shape 1937"/>
          <p:cNvSpPr/>
          <p:nvPr/>
        </p:nvSpPr>
        <p:spPr>
          <a:xfrm>
            <a:off x="9590085" y="1384056"/>
            <a:ext cx="1866154" cy="2"/>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
        <p:nvSpPr>
          <p:cNvPr id="1938" name="Shape 1938"/>
          <p:cNvSpPr/>
          <p:nvPr/>
        </p:nvSpPr>
        <p:spPr>
          <a:xfrm>
            <a:off x="9170985" y="4711456"/>
            <a:ext cx="2273591" cy="2"/>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
        <p:nvSpPr>
          <p:cNvPr id="1939" name="Shape 1939"/>
          <p:cNvSpPr/>
          <p:nvPr/>
        </p:nvSpPr>
        <p:spPr>
          <a:xfrm>
            <a:off x="3709985" y="6044956"/>
            <a:ext cx="1866154" cy="2"/>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
        <p:nvSpPr>
          <p:cNvPr id="1940" name="Shape 1940"/>
          <p:cNvSpPr/>
          <p:nvPr/>
        </p:nvSpPr>
        <p:spPr>
          <a:xfrm>
            <a:off x="3631607" y="2570478"/>
            <a:ext cx="4928786" cy="1971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sz="3200">
                <a:solidFill>
                  <a:srgbClr val="28BD8F"/>
                </a:solidFill>
                <a:latin typeface="Gill Sans Light"/>
                <a:ea typeface="Gill Sans Light"/>
                <a:cs typeface="Gill Sans Light"/>
                <a:sym typeface="Gill Sans Light"/>
              </a:defRPr>
            </a:pPr>
            <a:r>
              <a:t>Soon they found out that doing Agile with a layered org model is not as fun as they thought it would be.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2" name="image27.jpeg"/>
          <p:cNvPicPr>
            <a:picLocks noChangeAspect="1"/>
          </p:cNvPicPr>
          <p:nvPr/>
        </p:nvPicPr>
        <p:blipFill>
          <a:blip r:embed="rId2">
            <a:extLst/>
          </a:blip>
          <a:stretch>
            <a:fillRect/>
          </a:stretch>
        </p:blipFill>
        <p:spPr>
          <a:xfrm>
            <a:off x="3388590" y="1189180"/>
            <a:ext cx="5414820" cy="5414821"/>
          </a:xfrm>
          <a:prstGeom prst="rect">
            <a:avLst/>
          </a:prstGeom>
          <a:ln w="12700">
            <a:miter lim="400000"/>
          </a:ln>
        </p:spPr>
      </p:pic>
      <p:sp>
        <p:nvSpPr>
          <p:cNvPr id="1943" name="Shape 1943"/>
          <p:cNvSpPr/>
          <p:nvPr/>
        </p:nvSpPr>
        <p:spPr>
          <a:xfrm>
            <a:off x="1101434" y="2373690"/>
            <a:ext cx="2597217" cy="863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20000"/>
              </a:lnSpc>
              <a:defRPr>
                <a:latin typeface="Gill Sans Light"/>
                <a:ea typeface="Gill Sans Light"/>
                <a:cs typeface="Gill Sans Light"/>
                <a:sym typeface="Gill Sans Light"/>
              </a:defRPr>
            </a:lvl1pPr>
          </a:lstStyle>
          <a:p>
            <a:r>
              <a:t>The didn’t feel any sense of ownership or pride in what they accomplish</a:t>
            </a:r>
          </a:p>
        </p:txBody>
      </p:sp>
      <p:sp>
        <p:nvSpPr>
          <p:cNvPr id="1944" name="Shape 1944"/>
          <p:cNvSpPr/>
          <p:nvPr/>
        </p:nvSpPr>
        <p:spPr>
          <a:xfrm>
            <a:off x="1562328" y="4339988"/>
            <a:ext cx="3620656" cy="863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20000"/>
              </a:lnSpc>
              <a:defRPr>
                <a:latin typeface="Gill Sans Light"/>
                <a:ea typeface="Gill Sans Light"/>
                <a:cs typeface="Gill Sans Light"/>
                <a:sym typeface="Gill Sans Light"/>
              </a:defRPr>
            </a:lvl1pPr>
          </a:lstStyle>
          <a:p>
            <a:r>
              <a:t>The didn’t understand what they are trying to achieve or why the person in the other layers do the things he does</a:t>
            </a:r>
          </a:p>
        </p:txBody>
      </p:sp>
      <p:sp>
        <p:nvSpPr>
          <p:cNvPr id="1945" name="Shape 1945"/>
          <p:cNvSpPr/>
          <p:nvPr/>
        </p:nvSpPr>
        <p:spPr>
          <a:xfrm>
            <a:off x="7977909" y="2373690"/>
            <a:ext cx="2832810" cy="558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20000"/>
              </a:lnSpc>
              <a:defRPr>
                <a:latin typeface="Gill Sans Light"/>
                <a:ea typeface="Gill Sans Light"/>
                <a:cs typeface="Gill Sans Light"/>
                <a:sym typeface="Gill Sans Light"/>
              </a:defRPr>
            </a:lvl1pPr>
          </a:lstStyle>
          <a:p>
            <a:r>
              <a:t>They waisted time in meetings instead of coding </a:t>
            </a:r>
          </a:p>
        </p:txBody>
      </p:sp>
      <p:sp>
        <p:nvSpPr>
          <p:cNvPr id="1946" name="Shape 1946"/>
          <p:cNvSpPr/>
          <p:nvPr/>
        </p:nvSpPr>
        <p:spPr>
          <a:xfrm>
            <a:off x="7938075" y="4644788"/>
            <a:ext cx="2832811" cy="558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20000"/>
              </a:lnSpc>
              <a:defRPr>
                <a:latin typeface="Gill Sans Light"/>
                <a:ea typeface="Gill Sans Light"/>
                <a:cs typeface="Gill Sans Light"/>
                <a:sym typeface="Gill Sans Light"/>
              </a:defRPr>
            </a:lvl1pPr>
          </a:lstStyle>
          <a:p>
            <a:r>
              <a:t>They thought they have very stupid managers </a:t>
            </a:r>
          </a:p>
        </p:txBody>
      </p:sp>
      <p:sp>
        <p:nvSpPr>
          <p:cNvPr id="1947" name="Shape 1947"/>
          <p:cNvSpPr/>
          <p:nvPr/>
        </p:nvSpPr>
        <p:spPr>
          <a:xfrm>
            <a:off x="7707972" y="3509240"/>
            <a:ext cx="3865329" cy="558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20000"/>
              </a:lnSpc>
              <a:defRPr>
                <a:latin typeface="Gill Sans Light"/>
                <a:ea typeface="Gill Sans Light"/>
                <a:cs typeface="Gill Sans Light"/>
                <a:sym typeface="Gill Sans Light"/>
              </a:defRPr>
            </a:lvl1pPr>
          </a:lstStyle>
          <a:p>
            <a:r>
              <a:t>Doing lots of work for nothing because no one uses what they wrote </a:t>
            </a:r>
          </a:p>
        </p:txBody>
      </p:sp>
      <p:sp>
        <p:nvSpPr>
          <p:cNvPr id="1948" name="Shape 1948"/>
          <p:cNvSpPr/>
          <p:nvPr/>
        </p:nvSpPr>
        <p:spPr>
          <a:xfrm>
            <a:off x="380842" y="1473200"/>
            <a:ext cx="5838827" cy="0"/>
          </a:xfrm>
          <a:prstGeom prst="line">
            <a:avLst/>
          </a:prstGeom>
          <a:ln w="25400">
            <a:solidFill>
              <a:srgbClr val="039DEF"/>
            </a:solidFill>
            <a:miter/>
          </a:ln>
        </p:spPr>
        <p:txBody>
          <a:bodyPr lIns="45719" rIns="45719"/>
          <a:lstStyle/>
          <a:p>
            <a:pPr>
              <a:defRPr>
                <a:latin typeface="+mj-lt"/>
                <a:ea typeface="+mj-ea"/>
                <a:cs typeface="+mj-cs"/>
                <a:sym typeface="Helvetica"/>
              </a:defRPr>
            </a:pPr>
            <a:endParaRPr/>
          </a:p>
        </p:txBody>
      </p:sp>
      <p:sp>
        <p:nvSpPr>
          <p:cNvPr id="1949" name="Shape 1949"/>
          <p:cNvSpPr/>
          <p:nvPr/>
        </p:nvSpPr>
        <p:spPr>
          <a:xfrm>
            <a:off x="507842" y="354135"/>
            <a:ext cx="6024896" cy="10058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a:latin typeface="Gill Sans"/>
                <a:ea typeface="Gill Sans"/>
                <a:cs typeface="Gill Sans"/>
                <a:sym typeface="Gill Sans"/>
              </a:defRPr>
            </a:lvl1pPr>
          </a:lstStyle>
          <a:p>
            <a:r>
              <a:t>And it turns out the developers don’t really like working like this.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theme/theme1.xml><?xml version="1.0" encoding="utf-8"?>
<a:theme xmlns:a="http://schemas.openxmlformats.org/drawingml/2006/main" name="HPE_Standard_Metric_16x9_v2">
  <a:themeElements>
    <a:clrScheme name="HPE_Standard_Metric_16x9_v2">
      <a:dk1>
        <a:srgbClr val="000000"/>
      </a:dk1>
      <a:lt1>
        <a:srgbClr val="FFFFFF"/>
      </a:lt1>
      <a:dk2>
        <a:srgbClr val="A7A7A7"/>
      </a:dk2>
      <a:lt2>
        <a:srgbClr val="535353"/>
      </a:lt2>
      <a:accent1>
        <a:srgbClr val="425563"/>
      </a:accent1>
      <a:accent2>
        <a:srgbClr val="2AD2C9"/>
      </a:accent2>
      <a:accent3>
        <a:srgbClr val="FF8D6D"/>
      </a:accent3>
      <a:accent4>
        <a:srgbClr val="5B4767"/>
      </a:accent4>
      <a:accent5>
        <a:srgbClr val="617D78"/>
      </a:accent5>
      <a:accent6>
        <a:srgbClr val="C6C9CA"/>
      </a:accent6>
      <a:hlink>
        <a:srgbClr val="0000FF"/>
      </a:hlink>
      <a:folHlink>
        <a:srgbClr val="FF00FF"/>
      </a:folHlink>
    </a:clrScheme>
    <a:fontScheme name="HPE_Standard_Metric_16x9_v2">
      <a:majorFont>
        <a:latin typeface="Helvetica"/>
        <a:ea typeface="Helvetica"/>
        <a:cs typeface="Helvetica"/>
      </a:majorFont>
      <a:minorFont>
        <a:latin typeface="Metric Regular"/>
        <a:ea typeface="Metric Regular"/>
        <a:cs typeface="Metric Regular"/>
      </a:minorFont>
    </a:fontScheme>
    <a:fmtScheme name="HPE_Standard_Metric_16x9_v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HPE_Standard_Metric_16x9_v2">
  <a:themeElements>
    <a:clrScheme name="HPE_Standard_Metric_16x9_v2">
      <a:dk1>
        <a:srgbClr val="000000"/>
      </a:dk1>
      <a:lt1>
        <a:srgbClr val="FFFFFF"/>
      </a:lt1>
      <a:dk2>
        <a:srgbClr val="A7A7A7"/>
      </a:dk2>
      <a:lt2>
        <a:srgbClr val="535353"/>
      </a:lt2>
      <a:accent1>
        <a:srgbClr val="425563"/>
      </a:accent1>
      <a:accent2>
        <a:srgbClr val="2AD2C9"/>
      </a:accent2>
      <a:accent3>
        <a:srgbClr val="FF8D6D"/>
      </a:accent3>
      <a:accent4>
        <a:srgbClr val="5B4767"/>
      </a:accent4>
      <a:accent5>
        <a:srgbClr val="617D78"/>
      </a:accent5>
      <a:accent6>
        <a:srgbClr val="C6C9CA"/>
      </a:accent6>
      <a:hlink>
        <a:srgbClr val="0000FF"/>
      </a:hlink>
      <a:folHlink>
        <a:srgbClr val="FF00FF"/>
      </a:folHlink>
    </a:clrScheme>
    <a:fontScheme name="HPE_Standard_Metric_16x9_v2">
      <a:majorFont>
        <a:latin typeface="Helvetica"/>
        <a:ea typeface="Helvetica"/>
        <a:cs typeface="Helvetica"/>
      </a:majorFont>
      <a:minorFont>
        <a:latin typeface="Metric Regular"/>
        <a:ea typeface="Metric Regular"/>
        <a:cs typeface="Metric Regular"/>
      </a:minorFont>
    </a:fontScheme>
    <a:fmtScheme name="HPE_Standard_Metric_16x9_v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Metric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501</TotalTime>
  <Words>1671</Words>
  <Application>Microsoft Office PowerPoint</Application>
  <PresentationFormat>Widescreen</PresentationFormat>
  <Paragraphs>254</Paragraphs>
  <Slides>22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Calibri</vt:lpstr>
      <vt:lpstr>Cambria Math</vt:lpstr>
      <vt:lpstr>Gill Sans</vt:lpstr>
      <vt:lpstr>Gill Sans Light</vt:lpstr>
      <vt:lpstr>Gill Sans SemiBold</vt:lpstr>
      <vt:lpstr>Helvetica</vt:lpstr>
      <vt:lpstr>HP Simplified</vt:lpstr>
      <vt:lpstr>Metric Bold</vt:lpstr>
      <vt:lpstr>Metric Regular</vt:lpstr>
      <vt:lpstr>HPE_Standard_Metric_16x9_v2</vt:lpstr>
      <vt:lpstr>PowerPoint Presentation</vt:lpstr>
      <vt:lpstr>Ruly Weisbach, Lifecycle Management Director of R&amp;D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Tomer Gershoni, HPE Software Director &amp; Chief Products Security Officer</vt:lpstr>
      <vt:lpstr>PowerPoint Presentation</vt:lpstr>
      <vt:lpstr>HPE Software – True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Gershoni, Tomer</dc:creator>
  <cp:lastModifiedBy>Gershoni, Tomer</cp:lastModifiedBy>
  <cp:revision>22</cp:revision>
  <dcterms:modified xsi:type="dcterms:W3CDTF">2017-06-01T22:51:18Z</dcterms:modified>
</cp:coreProperties>
</file>